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28" r:id="rId5"/>
    <p:sldMasterId id="2147483741" r:id="rId6"/>
  </p:sldMasterIdLst>
  <p:notesMasterIdLst>
    <p:notesMasterId r:id="rId79"/>
  </p:notesMasterIdLst>
  <p:handoutMasterIdLst>
    <p:handoutMasterId r:id="rId80"/>
  </p:handoutMasterIdLst>
  <p:sldIdLst>
    <p:sldId id="324" r:id="rId7"/>
    <p:sldId id="1014" r:id="rId8"/>
    <p:sldId id="355" r:id="rId9"/>
    <p:sldId id="356" r:id="rId10"/>
    <p:sldId id="284" r:id="rId11"/>
    <p:sldId id="307" r:id="rId12"/>
    <p:sldId id="295" r:id="rId13"/>
    <p:sldId id="362" r:id="rId14"/>
    <p:sldId id="360" r:id="rId15"/>
    <p:sldId id="361" r:id="rId16"/>
    <p:sldId id="363" r:id="rId17"/>
    <p:sldId id="292" r:id="rId18"/>
    <p:sldId id="950" r:id="rId19"/>
    <p:sldId id="337" r:id="rId20"/>
    <p:sldId id="293" r:id="rId21"/>
    <p:sldId id="350" r:id="rId22"/>
    <p:sldId id="351" r:id="rId23"/>
    <p:sldId id="383" r:id="rId24"/>
    <p:sldId id="353" r:id="rId25"/>
    <p:sldId id="1011" r:id="rId26"/>
    <p:sldId id="985" r:id="rId27"/>
    <p:sldId id="949" r:id="rId28"/>
    <p:sldId id="951" r:id="rId29"/>
    <p:sldId id="732" r:id="rId30"/>
    <p:sldId id="973" r:id="rId31"/>
    <p:sldId id="968" r:id="rId32"/>
    <p:sldId id="279" r:id="rId33"/>
    <p:sldId id="280" r:id="rId34"/>
    <p:sldId id="752" r:id="rId35"/>
    <p:sldId id="971" r:id="rId36"/>
    <p:sldId id="982" r:id="rId37"/>
    <p:sldId id="983" r:id="rId38"/>
    <p:sldId id="969" r:id="rId39"/>
    <p:sldId id="975" r:id="rId40"/>
    <p:sldId id="981" r:id="rId41"/>
    <p:sldId id="678" r:id="rId42"/>
    <p:sldId id="727" r:id="rId43"/>
    <p:sldId id="974" r:id="rId44"/>
    <p:sldId id="972" r:id="rId45"/>
    <p:sldId id="984" r:id="rId46"/>
    <p:sldId id="987" r:id="rId47"/>
    <p:sldId id="986" r:id="rId48"/>
    <p:sldId id="977" r:id="rId49"/>
    <p:sldId id="988" r:id="rId50"/>
    <p:sldId id="989" r:id="rId51"/>
    <p:sldId id="991" r:id="rId52"/>
    <p:sldId id="992" r:id="rId53"/>
    <p:sldId id="1003" r:id="rId54"/>
    <p:sldId id="990" r:id="rId55"/>
    <p:sldId id="993" r:id="rId56"/>
    <p:sldId id="994" r:id="rId57"/>
    <p:sldId id="995" r:id="rId58"/>
    <p:sldId id="976" r:id="rId59"/>
    <p:sldId id="963" r:id="rId60"/>
    <p:sldId id="964" r:id="rId61"/>
    <p:sldId id="340" r:id="rId62"/>
    <p:sldId id="339" r:id="rId63"/>
    <p:sldId id="341" r:id="rId64"/>
    <p:sldId id="967" r:id="rId65"/>
    <p:sldId id="965" r:id="rId66"/>
    <p:sldId id="958" r:id="rId67"/>
    <p:sldId id="960" r:id="rId68"/>
    <p:sldId id="316" r:id="rId69"/>
    <p:sldId id="952" r:id="rId70"/>
    <p:sldId id="953" r:id="rId71"/>
    <p:sldId id="954" r:id="rId72"/>
    <p:sldId id="955" r:id="rId73"/>
    <p:sldId id="384" r:id="rId74"/>
    <p:sldId id="329" r:id="rId75"/>
    <p:sldId id="330" r:id="rId76"/>
    <p:sldId id="997" r:id="rId77"/>
    <p:sldId id="331"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di default" id="{B2BB9E20-8B38-4028-8835-E6B37DE17997}">
          <p14:sldIdLst>
            <p14:sldId id="324"/>
            <p14:sldId id="1014"/>
            <p14:sldId id="355"/>
            <p14:sldId id="356"/>
            <p14:sldId id="284"/>
            <p14:sldId id="307"/>
            <p14:sldId id="295"/>
            <p14:sldId id="362"/>
            <p14:sldId id="360"/>
            <p14:sldId id="361"/>
            <p14:sldId id="363"/>
            <p14:sldId id="292"/>
            <p14:sldId id="950"/>
            <p14:sldId id="337"/>
            <p14:sldId id="293"/>
            <p14:sldId id="350"/>
            <p14:sldId id="351"/>
            <p14:sldId id="383"/>
            <p14:sldId id="353"/>
            <p14:sldId id="1011"/>
            <p14:sldId id="985"/>
            <p14:sldId id="949"/>
            <p14:sldId id="951"/>
            <p14:sldId id="732"/>
            <p14:sldId id="973"/>
            <p14:sldId id="968"/>
            <p14:sldId id="279"/>
            <p14:sldId id="280"/>
            <p14:sldId id="752"/>
            <p14:sldId id="971"/>
            <p14:sldId id="982"/>
            <p14:sldId id="983"/>
            <p14:sldId id="969"/>
            <p14:sldId id="975"/>
            <p14:sldId id="981"/>
            <p14:sldId id="678"/>
            <p14:sldId id="727"/>
            <p14:sldId id="974"/>
            <p14:sldId id="972"/>
            <p14:sldId id="984"/>
            <p14:sldId id="987"/>
            <p14:sldId id="986"/>
            <p14:sldId id="977"/>
            <p14:sldId id="988"/>
            <p14:sldId id="989"/>
            <p14:sldId id="991"/>
            <p14:sldId id="992"/>
            <p14:sldId id="1003"/>
            <p14:sldId id="990"/>
            <p14:sldId id="993"/>
            <p14:sldId id="994"/>
            <p14:sldId id="995"/>
            <p14:sldId id="976"/>
            <p14:sldId id="963"/>
            <p14:sldId id="964"/>
            <p14:sldId id="340"/>
            <p14:sldId id="339"/>
            <p14:sldId id="341"/>
            <p14:sldId id="967"/>
            <p14:sldId id="965"/>
            <p14:sldId id="958"/>
            <p14:sldId id="960"/>
            <p14:sldId id="316"/>
            <p14:sldId id="952"/>
            <p14:sldId id="953"/>
            <p14:sldId id="954"/>
            <p14:sldId id="955"/>
            <p14:sldId id="384"/>
            <p14:sldId id="329"/>
            <p14:sldId id="330"/>
            <p14:sldId id="997"/>
            <p14:sldId id="331"/>
          </p14:sldIdLst>
        </p14:section>
      </p14:sectionLst>
    </p:ext>
    <p:ext uri="{EFAFB233-063F-42B5-8137-9DF3F51BA10A}">
      <p15:sldGuideLst xmlns:p15="http://schemas.microsoft.com/office/powerpoint/2012/main">
        <p15:guide id="1" orient="horz" pos="879">
          <p15:clr>
            <a:srgbClr val="A4A3A4"/>
          </p15:clr>
        </p15:guide>
        <p15:guide id="2" orient="horz" pos="3867">
          <p15:clr>
            <a:srgbClr val="A4A3A4"/>
          </p15:clr>
        </p15:guide>
        <p15:guide id="3" orient="horz" pos="4039">
          <p15:clr>
            <a:srgbClr val="A4A3A4"/>
          </p15:clr>
        </p15:guide>
        <p15:guide id="4" orient="horz" pos="443">
          <p15:clr>
            <a:srgbClr val="A4A3A4"/>
          </p15:clr>
        </p15:guide>
        <p15:guide id="5" pos="3840">
          <p15:clr>
            <a:srgbClr val="A4A3A4"/>
          </p15:clr>
        </p15:guide>
        <p15:guide id="6" pos="454">
          <p15:clr>
            <a:srgbClr val="A4A3A4"/>
          </p15:clr>
        </p15:guide>
        <p15:guide id="7" pos="7226">
          <p15:clr>
            <a:srgbClr val="A4A3A4"/>
          </p15:clr>
        </p15:guide>
        <p15:guide id="8" pos="2880">
          <p15:clr>
            <a:srgbClr val="A4A3A4"/>
          </p15:clr>
        </p15:guide>
        <p15:guide id="9" pos="341">
          <p15:clr>
            <a:srgbClr val="A4A3A4"/>
          </p15:clr>
        </p15:guide>
        <p15:guide id="10" pos="54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ZIMAJOU, ARNAUD" initials="CA" lastIdx="1" clrIdx="0">
    <p:extLst>
      <p:ext uri="{19B8F6BF-5375-455C-9EA6-DF929625EA0E}">
        <p15:presenceInfo xmlns:p15="http://schemas.microsoft.com/office/powerpoint/2012/main" userId="S-1-5-21-2871644435-3958900132-1302727681-30403" providerId="AD"/>
      </p:ext>
    </p:extLst>
  </p:cmAuthor>
  <p:cmAuthor id="2" name="Jennifer White Kuysten" initials="JK" lastIdx="12" clrIdx="1">
    <p:extLst>
      <p:ext uri="{19B8F6BF-5375-455C-9EA6-DF929625EA0E}">
        <p15:presenceInfo xmlns:p15="http://schemas.microsoft.com/office/powerpoint/2012/main" userId="S::jennifer.whitekuysten@csdental.com::47b506b8-1432-4548-972d-fae27600ec18" providerId="AD"/>
      </p:ext>
    </p:extLst>
  </p:cmAuthor>
  <p:cmAuthor id="3" name="Heather Tuggle" initials="HT" lastIdx="3" clrIdx="2">
    <p:extLst>
      <p:ext uri="{19B8F6BF-5375-455C-9EA6-DF929625EA0E}">
        <p15:presenceInfo xmlns:p15="http://schemas.microsoft.com/office/powerpoint/2012/main" userId="S::heather.tuggle@csdental.com::76405eb4-e8dd-4f4e-8c0b-f14736d881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AABE"/>
    <a:srgbClr val="FF0066"/>
    <a:srgbClr val="FFF4E5"/>
    <a:srgbClr val="313030"/>
    <a:srgbClr val="FDC100"/>
    <a:srgbClr val="15171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1338" y="90"/>
      </p:cViewPr>
      <p:guideLst>
        <p:guide orient="horz" pos="879"/>
        <p:guide orient="horz" pos="3867"/>
        <p:guide orient="horz" pos="4039"/>
        <p:guide orient="horz" pos="443"/>
        <p:guide pos="3840"/>
        <p:guide pos="454"/>
        <p:guide pos="7226"/>
        <p:guide pos="2880"/>
        <p:guide pos="341"/>
        <p:guide pos="542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presProps" Target="presProps.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commentAuthors" Target="commentAuthors.xml"/><Relationship Id="rId86"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i-Floriane Walter" userId="dd0ca3cc-744d-48b7-a2c2-602fecae7902" providerId="ADAL" clId="{340F51FE-C116-4BFD-80AD-C2A020A2BD8D}"/>
    <pc:docChg chg="undo delSld modSld modSection">
      <pc:chgData name="Kai-Floriane Walter" userId="dd0ca3cc-744d-48b7-a2c2-602fecae7902" providerId="ADAL" clId="{340F51FE-C116-4BFD-80AD-C2A020A2BD8D}" dt="2019-10-07T08:19:33.001" v="14" actId="2696"/>
      <pc:docMkLst>
        <pc:docMk/>
      </pc:docMkLst>
      <pc:sldChg chg="del">
        <pc:chgData name="Kai-Floriane Walter" userId="dd0ca3cc-744d-48b7-a2c2-602fecae7902" providerId="ADAL" clId="{340F51FE-C116-4BFD-80AD-C2A020A2BD8D}" dt="2019-10-07T08:19:33.001" v="14" actId="2696"/>
        <pc:sldMkLst>
          <pc:docMk/>
          <pc:sldMk cId="1127591794" sldId="333"/>
        </pc:sldMkLst>
      </pc:sldChg>
      <pc:sldChg chg="del">
        <pc:chgData name="Kai-Floriane Walter" userId="dd0ca3cc-744d-48b7-a2c2-602fecae7902" providerId="ADAL" clId="{340F51FE-C116-4BFD-80AD-C2A020A2BD8D}" dt="2019-10-07T08:19:29.170" v="7" actId="2696"/>
        <pc:sldMkLst>
          <pc:docMk/>
          <pc:sldMk cId="2192630989" sldId="939"/>
        </pc:sldMkLst>
      </pc:sldChg>
      <pc:sldChg chg="del">
        <pc:chgData name="Kai-Floriane Walter" userId="dd0ca3cc-744d-48b7-a2c2-602fecae7902" providerId="ADAL" clId="{340F51FE-C116-4BFD-80AD-C2A020A2BD8D}" dt="2019-10-07T08:19:29.756" v="8" actId="2696"/>
        <pc:sldMkLst>
          <pc:docMk/>
          <pc:sldMk cId="2369833668" sldId="941"/>
        </pc:sldMkLst>
      </pc:sldChg>
      <pc:sldChg chg="del">
        <pc:chgData name="Kai-Floriane Walter" userId="dd0ca3cc-744d-48b7-a2c2-602fecae7902" providerId="ADAL" clId="{340F51FE-C116-4BFD-80AD-C2A020A2BD8D}" dt="2019-10-07T08:19:31.258" v="11" actId="2696"/>
        <pc:sldMkLst>
          <pc:docMk/>
          <pc:sldMk cId="1653079939" sldId="948"/>
        </pc:sldMkLst>
      </pc:sldChg>
      <pc:sldChg chg="del">
        <pc:chgData name="Kai-Floriane Walter" userId="dd0ca3cc-744d-48b7-a2c2-602fecae7902" providerId="ADAL" clId="{340F51FE-C116-4BFD-80AD-C2A020A2BD8D}" dt="2019-10-07T08:19:32.315" v="13" actId="2696"/>
        <pc:sldMkLst>
          <pc:docMk/>
          <pc:sldMk cId="2911257136" sldId="1004"/>
        </pc:sldMkLst>
      </pc:sldChg>
      <pc:sldChg chg="del">
        <pc:chgData name="Kai-Floriane Walter" userId="dd0ca3cc-744d-48b7-a2c2-602fecae7902" providerId="ADAL" clId="{340F51FE-C116-4BFD-80AD-C2A020A2BD8D}" dt="2019-10-07T08:19:31.729" v="12" actId="2696"/>
        <pc:sldMkLst>
          <pc:docMk/>
          <pc:sldMk cId="3714316928" sldId="1005"/>
        </pc:sldMkLst>
      </pc:sldChg>
      <pc:sldChg chg="del">
        <pc:chgData name="Kai-Floriane Walter" userId="dd0ca3cc-744d-48b7-a2c2-602fecae7902" providerId="ADAL" clId="{340F51FE-C116-4BFD-80AD-C2A020A2BD8D}" dt="2019-10-07T08:19:30.759" v="10" actId="2696"/>
        <pc:sldMkLst>
          <pc:docMk/>
          <pc:sldMk cId="3915305964" sldId="1006"/>
        </pc:sldMkLst>
      </pc:sldChg>
      <pc:sldChg chg="del">
        <pc:chgData name="Kai-Floriane Walter" userId="dd0ca3cc-744d-48b7-a2c2-602fecae7902" providerId="ADAL" clId="{340F51FE-C116-4BFD-80AD-C2A020A2BD8D}" dt="2019-10-07T08:19:28.722" v="6" actId="2696"/>
        <pc:sldMkLst>
          <pc:docMk/>
          <pc:sldMk cId="2449240292" sldId="1007"/>
        </pc:sldMkLst>
      </pc:sldChg>
      <pc:sldChg chg="del">
        <pc:chgData name="Kai-Floriane Walter" userId="dd0ca3cc-744d-48b7-a2c2-602fecae7902" providerId="ADAL" clId="{340F51FE-C116-4BFD-80AD-C2A020A2BD8D}" dt="2019-10-07T08:19:28.284" v="5" actId="2696"/>
        <pc:sldMkLst>
          <pc:docMk/>
          <pc:sldMk cId="3221717509" sldId="1008"/>
        </pc:sldMkLst>
      </pc:sldChg>
      <pc:sldChg chg="del">
        <pc:chgData name="Kai-Floriane Walter" userId="dd0ca3cc-744d-48b7-a2c2-602fecae7902" providerId="ADAL" clId="{340F51FE-C116-4BFD-80AD-C2A020A2BD8D}" dt="2019-10-07T08:19:27.789" v="4" actId="2696"/>
        <pc:sldMkLst>
          <pc:docMk/>
          <pc:sldMk cId="2780375313" sldId="1009"/>
        </pc:sldMkLst>
      </pc:sldChg>
      <pc:sldChg chg="del">
        <pc:chgData name="Kai-Floriane Walter" userId="dd0ca3cc-744d-48b7-a2c2-602fecae7902" providerId="ADAL" clId="{340F51FE-C116-4BFD-80AD-C2A020A2BD8D}" dt="2019-10-07T08:19:30.289" v="9" actId="2696"/>
        <pc:sldMkLst>
          <pc:docMk/>
          <pc:sldMk cId="4263822877" sldId="1010"/>
        </pc:sldMkLst>
      </pc:sldChg>
      <pc:sldChg chg="modSp">
        <pc:chgData name="Kai-Floriane Walter" userId="dd0ca3cc-744d-48b7-a2c2-602fecae7902" providerId="ADAL" clId="{340F51FE-C116-4BFD-80AD-C2A020A2BD8D}" dt="2019-10-07T08:19:22.506" v="3"/>
        <pc:sldMkLst>
          <pc:docMk/>
          <pc:sldMk cId="3713351847" sldId="1014"/>
        </pc:sldMkLst>
        <pc:spChg chg="mod">
          <ac:chgData name="Kai-Floriane Walter" userId="dd0ca3cc-744d-48b7-a2c2-602fecae7902" providerId="ADAL" clId="{340F51FE-C116-4BFD-80AD-C2A020A2BD8D}" dt="2019-10-07T08:19:22.506" v="3"/>
          <ac:spMkLst>
            <pc:docMk/>
            <pc:sldMk cId="3713351847" sldId="1014"/>
            <ac:spMk id="6" creationId="{AC4ECF9B-EF39-441B-92F9-72CA1A1A6BDF}"/>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8382C0-1D05-4229-918E-CDD7B7E48B4A}" type="slidenum">
              <a:rPr lang="en-GB" smtClean="0"/>
              <a:pPr/>
              <a:t>‹#›</a:t>
            </a:fld>
            <a:endParaRPr lang="en-GB"/>
          </a:p>
        </p:txBody>
      </p:sp>
      <p:sp>
        <p:nvSpPr>
          <p:cNvPr id="8" name="Date Placeholder 7"/>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6AEEE-E778-402E-8B8F-9A98AED26EB8}" type="datetimeFigureOut">
              <a:rPr lang="en-GB" smtClean="0"/>
              <a:pPr/>
              <a:t>07/10/2019</a:t>
            </a:fld>
            <a:endParaRPr lang="en-GB"/>
          </a:p>
        </p:txBody>
      </p:sp>
      <p:sp>
        <p:nvSpPr>
          <p:cNvPr id="9" name="Header Placeholder 8"/>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8"/>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86E511-D742-4EFE-90B5-C9FC42762E0F}" type="datetimeFigureOut">
              <a:rPr lang="en-GB" smtClean="0"/>
              <a:pPr/>
              <a:t>07/10/2019</a:t>
            </a:fld>
            <a:endParaRPr lang="en-GB"/>
          </a:p>
        </p:txBody>
      </p:sp>
      <p:sp>
        <p:nvSpPr>
          <p:cNvPr id="10" name="Slide Number Placeholder 9"/>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6CFAD1-D197-4A88-B173-A6412E995EE5}" type="slidenum">
              <a:rPr lang="en-GB" smtClean="0"/>
              <a:pPr/>
              <a:t>‹#›</a:t>
            </a:fld>
            <a:endParaRPr lang="en-GB"/>
          </a:p>
        </p:txBody>
      </p:sp>
      <p:sp>
        <p:nvSpPr>
          <p:cNvPr id="11" name="Footer Placeholder 10"/>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13" name="Header Placeholder 12"/>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16CFAD1-D197-4A88-B173-A6412E995EE5}" type="slidenum">
              <a:rPr lang="en-GB" smtClean="0"/>
              <a:pPr/>
              <a:t>9</a:t>
            </a:fld>
            <a:endParaRPr lang="en-GB"/>
          </a:p>
        </p:txBody>
      </p:sp>
    </p:spTree>
    <p:extLst>
      <p:ext uri="{BB962C8B-B14F-4D97-AF65-F5344CB8AC3E}">
        <p14:creationId xmlns:p14="http://schemas.microsoft.com/office/powerpoint/2010/main" val="1161888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16CFAD1-D197-4A88-B173-A6412E995EE5}" type="slidenum">
              <a:rPr lang="en-GB" smtClean="0"/>
              <a:pPr/>
              <a:t>17</a:t>
            </a:fld>
            <a:endParaRPr lang="en-GB"/>
          </a:p>
        </p:txBody>
      </p:sp>
    </p:spTree>
    <p:extLst>
      <p:ext uri="{BB962C8B-B14F-4D97-AF65-F5344CB8AC3E}">
        <p14:creationId xmlns:p14="http://schemas.microsoft.com/office/powerpoint/2010/main" val="30188155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6.xml"/><Relationship Id="rId7" Type="http://schemas.openxmlformats.org/officeDocument/2006/relationships/image" Target="../media/image20.png"/><Relationship Id="rId2" Type="http://schemas.openxmlformats.org/officeDocument/2006/relationships/tags" Target="../tags/tag5.xml"/><Relationship Id="rId1" Type="http://schemas.openxmlformats.org/officeDocument/2006/relationships/vmlDrawing" Target="../drawings/vmlDrawing2.vml"/><Relationship Id="rId6" Type="http://schemas.openxmlformats.org/officeDocument/2006/relationships/image" Target="../media/image18.emf"/><Relationship Id="rId5" Type="http://schemas.openxmlformats.org/officeDocument/2006/relationships/oleObject" Target="../embeddings/oleObject2.bin"/><Relationship Id="rId4"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21.png"/><Relationship Id="rId2" Type="http://schemas.openxmlformats.org/officeDocument/2006/relationships/tags" Target="../tags/tag7.xml"/><Relationship Id="rId1" Type="http://schemas.openxmlformats.org/officeDocument/2006/relationships/vmlDrawing" Target="../drawings/vmlDrawing3.vml"/><Relationship Id="rId6" Type="http://schemas.openxmlformats.org/officeDocument/2006/relationships/image" Target="../media/image18.emf"/><Relationship Id="rId5" Type="http://schemas.openxmlformats.org/officeDocument/2006/relationships/oleObject" Target="../embeddings/oleObject3.bin"/><Relationship Id="rId4"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3.xml"/><Relationship Id="rId1" Type="http://schemas.openxmlformats.org/officeDocument/2006/relationships/tags" Target="../tags/tag9.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1.xml"/><Relationship Id="rId7" Type="http://schemas.openxmlformats.org/officeDocument/2006/relationships/image" Target="../media/image21.png"/><Relationship Id="rId2" Type="http://schemas.openxmlformats.org/officeDocument/2006/relationships/tags" Target="../tags/tag10.xml"/><Relationship Id="rId1" Type="http://schemas.openxmlformats.org/officeDocument/2006/relationships/vmlDrawing" Target="../drawings/vmlDrawing4.vml"/><Relationship Id="rId6" Type="http://schemas.openxmlformats.org/officeDocument/2006/relationships/image" Target="../media/image18.emf"/><Relationship Id="rId5" Type="http://schemas.openxmlformats.org/officeDocument/2006/relationships/oleObject" Target="../embeddings/oleObject4.bin"/><Relationship Id="rId4"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 name="Yellow bar"/>
          <p:cNvSpPr/>
          <p:nvPr userDrawn="1"/>
        </p:nvSpPr>
        <p:spPr>
          <a:xfrm>
            <a:off x="0" y="6678000"/>
            <a:ext cx="9144900" cy="18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2" name="Title 1"/>
          <p:cNvSpPr>
            <a:spLocks noGrp="1"/>
          </p:cNvSpPr>
          <p:nvPr>
            <p:ph type="ctrTitle" hasCustomPrompt="1"/>
          </p:nvPr>
        </p:nvSpPr>
        <p:spPr>
          <a:xfrm>
            <a:off x="512266" y="688749"/>
            <a:ext cx="8091191" cy="1915909"/>
          </a:xfrm>
        </p:spPr>
        <p:txBody>
          <a:bodyPr anchor="t" anchorCtr="0"/>
          <a:lstStyle>
            <a:lvl1pPr algn="l">
              <a:defRPr sz="5000" cap="all" baseline="0">
                <a:solidFill>
                  <a:schemeClr val="tx1">
                    <a:lumMod val="50000"/>
                    <a:lumOff val="50000"/>
                  </a:schemeClr>
                </a:solidFill>
              </a:defRPr>
            </a:lvl1pPr>
          </a:lstStyle>
          <a:p>
            <a:r>
              <a:rPr lang="en-GB"/>
              <a:t>Click to Insert headline, use bold to highlight</a:t>
            </a:r>
          </a:p>
        </p:txBody>
      </p:sp>
      <p:sp>
        <p:nvSpPr>
          <p:cNvPr id="3" name="Subtitle 2"/>
          <p:cNvSpPr>
            <a:spLocks noGrp="1"/>
          </p:cNvSpPr>
          <p:nvPr>
            <p:ph type="subTitle" idx="1" hasCustomPrompt="1"/>
          </p:nvPr>
        </p:nvSpPr>
        <p:spPr>
          <a:xfrm>
            <a:off x="540544" y="2757575"/>
            <a:ext cx="8062913" cy="308098"/>
          </a:xfrm>
        </p:spPr>
        <p:txBody>
          <a:bodyPr>
            <a:spAutoFit/>
          </a:bodyPr>
          <a:lstStyle>
            <a:lvl1pPr marL="0" indent="0" algn="l">
              <a:lnSpc>
                <a:spcPct val="91000"/>
              </a:lnSpc>
              <a:spcBef>
                <a:spcPts val="0"/>
              </a:spcBef>
              <a:buFont typeface="Arial" panose="020B0604020202020204" pitchFamily="34" charset="0"/>
              <a:buChar char="​"/>
              <a:defRPr sz="2200">
                <a:solidFill>
                  <a:schemeClr val="accent3"/>
                </a:solidFill>
              </a:defRPr>
            </a:lvl1pPr>
            <a:lvl2pPr marL="0" indent="0" algn="l">
              <a:lnSpc>
                <a:spcPct val="91000"/>
              </a:lnSpc>
              <a:buFont typeface="Arial" panose="020B0604020202020204" pitchFamily="34" charset="0"/>
              <a:buChar char="​"/>
              <a:defRPr sz="2200" i="0">
                <a:solidFill>
                  <a:schemeClr val="accent3"/>
                </a:solidFill>
                <a:latin typeface="+mn-lt"/>
              </a:defRPr>
            </a:lvl2pPr>
            <a:lvl3pPr marL="0" indent="0" algn="l">
              <a:lnSpc>
                <a:spcPct val="91000"/>
              </a:lnSpc>
              <a:buFont typeface="Arial" panose="020B0604020202020204" pitchFamily="34" charset="0"/>
              <a:buChar char="​"/>
              <a:defRPr sz="2200" i="0">
                <a:solidFill>
                  <a:schemeClr val="accent3"/>
                </a:solidFill>
                <a:latin typeface="+mn-lt"/>
              </a:defRPr>
            </a:lvl3pPr>
            <a:lvl4pPr marL="0" indent="0" algn="l">
              <a:lnSpc>
                <a:spcPct val="91000"/>
              </a:lnSpc>
              <a:buFont typeface="Arial" panose="020B0604020202020204" pitchFamily="34" charset="0"/>
              <a:buChar char="​"/>
              <a:defRPr sz="2200" i="0">
                <a:solidFill>
                  <a:schemeClr val="accent3"/>
                </a:solidFill>
                <a:latin typeface="+mn-lt"/>
              </a:defRPr>
            </a:lvl4pPr>
            <a:lvl5pPr marL="0" indent="0" algn="l">
              <a:lnSpc>
                <a:spcPct val="91000"/>
              </a:lnSpc>
              <a:buFont typeface="Arial" panose="020B0604020202020204" pitchFamily="34" charset="0"/>
              <a:buChar char="​"/>
              <a:defRPr sz="2200" i="0">
                <a:solidFill>
                  <a:schemeClr val="accent3"/>
                </a:solidFill>
                <a:latin typeface="+mn-lt"/>
              </a:defRPr>
            </a:lvl5pPr>
            <a:lvl6pPr marL="0" indent="0" algn="l">
              <a:lnSpc>
                <a:spcPct val="91000"/>
              </a:lnSpc>
              <a:buFont typeface="Arial" panose="020B0604020202020204" pitchFamily="34" charset="0"/>
              <a:buChar char="​"/>
              <a:defRPr sz="2200" i="0">
                <a:solidFill>
                  <a:schemeClr val="accent3"/>
                </a:solidFill>
                <a:latin typeface="+mn-lt"/>
              </a:defRPr>
            </a:lvl6pPr>
            <a:lvl7pPr marL="0" indent="0" algn="l">
              <a:lnSpc>
                <a:spcPct val="91000"/>
              </a:lnSpc>
              <a:buFont typeface="Arial" panose="020B0604020202020204" pitchFamily="34" charset="0"/>
              <a:buChar char="​"/>
              <a:defRPr sz="2200" i="0">
                <a:solidFill>
                  <a:schemeClr val="accent3"/>
                </a:solidFill>
                <a:latin typeface="+mn-lt"/>
              </a:defRPr>
            </a:lvl7pPr>
            <a:lvl8pPr marL="0" indent="0" algn="l">
              <a:lnSpc>
                <a:spcPct val="91000"/>
              </a:lnSpc>
              <a:buFont typeface="Arial" panose="020B0604020202020204" pitchFamily="34" charset="0"/>
              <a:buChar char="​"/>
              <a:defRPr sz="2200" i="0">
                <a:solidFill>
                  <a:schemeClr val="accent3"/>
                </a:solidFill>
                <a:latin typeface="+mn-lt"/>
              </a:defRPr>
            </a:lvl8pPr>
            <a:lvl9pPr marL="0" indent="0" algn="l">
              <a:lnSpc>
                <a:spcPct val="91000"/>
              </a:lnSpc>
              <a:buFont typeface="Arial" panose="020B0604020202020204" pitchFamily="34" charset="0"/>
              <a:buChar char="​"/>
              <a:defRPr sz="2200" i="0">
                <a:solidFill>
                  <a:schemeClr val="accent3"/>
                </a:solidFill>
                <a:latin typeface="+mn-lt"/>
              </a:defRPr>
            </a:lvl9pPr>
          </a:lstStyle>
          <a:p>
            <a:r>
              <a:rPr lang="en-GB"/>
              <a:t>Click to insert sub header</a:t>
            </a:r>
          </a:p>
        </p:txBody>
      </p:sp>
      <p:sp>
        <p:nvSpPr>
          <p:cNvPr id="4" name="Date_DateCustomA"/>
          <p:cNvSpPr>
            <a:spLocks noGrp="1"/>
          </p:cNvSpPr>
          <p:nvPr>
            <p:ph type="dt" sz="half" idx="10"/>
          </p:nvPr>
        </p:nvSpPr>
        <p:spPr>
          <a:xfrm>
            <a:off x="540544" y="3168813"/>
            <a:ext cx="8062913" cy="180000"/>
          </a:xfrm>
        </p:spPr>
        <p:txBody>
          <a:bodyPr/>
          <a:lstStyle>
            <a:lvl1pPr>
              <a:defRPr sz="1200" i="1">
                <a:solidFill>
                  <a:schemeClr val="accent3"/>
                </a:solidFill>
              </a:defRPr>
            </a:lvl1pPr>
          </a:lstStyle>
          <a:p>
            <a:fld id="{CD460AB6-F1D6-4B6B-9657-F12BC2C68450}" type="datetime3">
              <a:rPr lang="da-DK" smtClean="0"/>
              <a:t>07.10.2019</a:t>
            </a:fld>
            <a:endParaRPr lang="en-GB"/>
          </a:p>
        </p:txBody>
      </p:sp>
      <p:sp>
        <p:nvSpPr>
          <p:cNvPr id="5" name="FLD_PresentationTitle"/>
          <p:cNvSpPr>
            <a:spLocks noGrp="1"/>
          </p:cNvSpPr>
          <p:nvPr>
            <p:ph type="ftr" sz="quarter" idx="11"/>
          </p:nvPr>
        </p:nvSpPr>
        <p:spPr/>
        <p:txBody>
          <a:bodyPr/>
          <a:lstStyle>
            <a:lvl1pPr>
              <a:defRPr>
                <a:solidFill>
                  <a:schemeClr val="accent5"/>
                </a:solidFill>
              </a:defRPr>
            </a:lvl1pPr>
          </a:lstStyle>
          <a:p>
            <a:endParaRPr lang="en-GB"/>
          </a:p>
        </p:txBody>
      </p:sp>
      <p:sp>
        <p:nvSpPr>
          <p:cNvPr id="6" name="Slide Number Placeholder 5"/>
          <p:cNvSpPr>
            <a:spLocks noGrp="1"/>
          </p:cNvSpPr>
          <p:nvPr>
            <p:ph type="sldNum" sz="quarter" idx="12"/>
          </p:nvPr>
        </p:nvSpPr>
        <p:spPr>
          <a:xfrm>
            <a:off x="0" y="6912000"/>
            <a:ext cx="0" cy="0"/>
          </a:xfrm>
        </p:spPr>
        <p:txBody>
          <a:bodyPr/>
          <a:lstStyle>
            <a:lvl1pPr>
              <a:defRPr sz="100">
                <a:solidFill>
                  <a:schemeClr val="accent5"/>
                </a:solidFill>
              </a:defRPr>
            </a:lvl1pPr>
          </a:lstStyle>
          <a:p>
            <a:fld id="{24C8C45C-947F-4981-8B3F-4F32E973C901}" type="slidenum">
              <a:rPr lang="en-GB" smtClean="0"/>
              <a:pPr/>
              <a:t>‹#›</a:t>
            </a:fld>
            <a:endParaRPr lang="en-GB"/>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95400" y="5676900"/>
            <a:ext cx="2217996" cy="469151"/>
          </a:xfrm>
          <a:prstGeom prst="rect">
            <a:avLst/>
          </a:prstGeom>
        </p:spPr>
      </p:pic>
      <p:sp>
        <p:nvSpPr>
          <p:cNvPr id="13" name="Rectangle 12"/>
          <p:cNvSpPr/>
          <p:nvPr userDrawn="1"/>
        </p:nvSpPr>
        <p:spPr>
          <a:xfrm>
            <a:off x="524092" y="6683494"/>
            <a:ext cx="1268296" cy="18466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1200" baseline="0" dirty="0">
                <a:solidFill>
                  <a:schemeClr val="tx1"/>
                </a:solidFill>
                <a:latin typeface="+mn-lt"/>
                <a:ea typeface="+mn-ea"/>
                <a:cs typeface="+mn-cs"/>
              </a:rPr>
              <a:t>© 2019 Carestream Dental LLC</a:t>
            </a:r>
            <a:endParaRPr lang="en-US" sz="600" dirty="0">
              <a:solidFill>
                <a:schemeClr val="tx1"/>
              </a:solidFill>
            </a:endParaRPr>
          </a:p>
        </p:txBody>
      </p:sp>
    </p:spTree>
    <p:extLst>
      <p:ext uri="{BB962C8B-B14F-4D97-AF65-F5344CB8AC3E}">
        <p14:creationId xmlns:p14="http://schemas.microsoft.com/office/powerpoint/2010/main" val="3422425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ign off">
    <p:spTree>
      <p:nvGrpSpPr>
        <p:cNvPr id="1" name=""/>
        <p:cNvGrpSpPr/>
        <p:nvPr/>
      </p:nvGrpSpPr>
      <p:grpSpPr>
        <a:xfrm>
          <a:off x="0" y="0"/>
          <a:ext cx="0" cy="0"/>
          <a:chOff x="0" y="0"/>
          <a:chExt cx="0" cy="0"/>
        </a:xfrm>
      </p:grpSpPr>
      <p:pic>
        <p:nvPicPr>
          <p:cNvPr id="9" name="Backgroun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Yellow bar"/>
          <p:cNvSpPr/>
          <p:nvPr userDrawn="1"/>
        </p:nvSpPr>
        <p:spPr>
          <a:xfrm>
            <a:off x="0" y="6678000"/>
            <a:ext cx="9144900" cy="18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2" name="Title 1"/>
          <p:cNvSpPr>
            <a:spLocks noGrp="1"/>
          </p:cNvSpPr>
          <p:nvPr>
            <p:ph type="title"/>
          </p:nvPr>
        </p:nvSpPr>
        <p:spPr>
          <a:xfrm>
            <a:off x="528041" y="2483382"/>
            <a:ext cx="5027710" cy="1021818"/>
          </a:xfrm>
        </p:spPr>
        <p:txBody>
          <a:bodyPr/>
          <a:lstStyle>
            <a:lvl1pPr>
              <a:defRPr sz="400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D6BB5EDE-89FF-4699-AB75-88464FBB4FD1}" type="datetime3">
              <a:rPr lang="da-DK" smtClean="0"/>
              <a:t>07.10.2019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a:xfrm>
            <a:off x="0" y="6912000"/>
            <a:ext cx="0" cy="0"/>
          </a:xfrm>
        </p:spPr>
        <p:txBody>
          <a:bodyPr/>
          <a:lstStyle>
            <a:lvl1pPr>
              <a:defRPr sz="100">
                <a:noFill/>
              </a:defRPr>
            </a:lvl1pPr>
          </a:lstStyle>
          <a:p>
            <a:fld id="{24C8C45C-947F-4981-8B3F-4F32E973C901}" type="slidenum">
              <a:rPr lang="en-GB" smtClean="0"/>
              <a:pPr/>
              <a:t>‹#›</a:t>
            </a:fld>
            <a:endParaRPr lang="en-GB"/>
          </a:p>
        </p:txBody>
      </p:sp>
      <p:sp>
        <p:nvSpPr>
          <p:cNvPr id="11" name="Text Placeholder 2"/>
          <p:cNvSpPr>
            <a:spLocks noGrp="1"/>
          </p:cNvSpPr>
          <p:nvPr>
            <p:ph type="body" sz="quarter" idx="13" hasCustomPrompt="1"/>
          </p:nvPr>
        </p:nvSpPr>
        <p:spPr>
          <a:xfrm>
            <a:off x="540000" y="5608786"/>
            <a:ext cx="5015750" cy="185487"/>
          </a:xfrm>
        </p:spPr>
        <p:txBody>
          <a:bodyPr anchor="b" anchorCtr="0">
            <a:spAutoFit/>
          </a:bodyPr>
          <a:lstStyle>
            <a:lvl1pPr marL="0" indent="0">
              <a:spcAft>
                <a:spcPts val="0"/>
              </a:spcAft>
              <a:buNone/>
              <a:defRPr sz="1200" i="0" baseline="0">
                <a:solidFill>
                  <a:schemeClr val="accent3"/>
                </a:solidFill>
              </a:defRPr>
            </a:lvl1pPr>
            <a:lvl2pPr marL="0" indent="0">
              <a:buFont typeface="Arial" panose="020B0604020202020204" pitchFamily="34" charset="0"/>
              <a:buChar char="​"/>
              <a:defRPr sz="1200" i="0">
                <a:solidFill>
                  <a:schemeClr val="accent3"/>
                </a:solidFill>
              </a:defRPr>
            </a:lvl2pPr>
            <a:lvl3pPr marL="0" indent="0">
              <a:buFont typeface="Arial" panose="020B0604020202020204" pitchFamily="34" charset="0"/>
              <a:buChar char="​"/>
              <a:defRPr sz="1200" i="0">
                <a:solidFill>
                  <a:schemeClr val="accent3"/>
                </a:solidFill>
              </a:defRPr>
            </a:lvl3pPr>
            <a:lvl4pPr marL="0" indent="0">
              <a:buFont typeface="Arial" panose="020B0604020202020204" pitchFamily="34" charset="0"/>
              <a:buChar char="​"/>
              <a:defRPr sz="1200" i="0">
                <a:solidFill>
                  <a:schemeClr val="accent3"/>
                </a:solidFill>
              </a:defRPr>
            </a:lvl4pPr>
            <a:lvl5pPr>
              <a:spcBef>
                <a:spcPts val="0"/>
              </a:spcBef>
              <a:defRPr sz="1200" i="0">
                <a:solidFill>
                  <a:schemeClr val="accent3"/>
                </a:solidFill>
              </a:defRPr>
            </a:lvl5pPr>
            <a:lvl6pPr>
              <a:defRPr i="0">
                <a:solidFill>
                  <a:schemeClr val="accent3"/>
                </a:solidFill>
              </a:defRPr>
            </a:lvl6pPr>
            <a:lvl7pPr>
              <a:defRPr i="0">
                <a:solidFill>
                  <a:schemeClr val="accent3"/>
                </a:solidFill>
              </a:defRPr>
            </a:lvl7pPr>
            <a:lvl8pPr>
              <a:defRPr i="0">
                <a:solidFill>
                  <a:schemeClr val="accent3"/>
                </a:solidFill>
              </a:defRPr>
            </a:lvl8pPr>
            <a:lvl9pPr>
              <a:defRPr i="0">
                <a:solidFill>
                  <a:schemeClr val="accent3"/>
                </a:solidFill>
              </a:defRPr>
            </a:lvl9pPr>
          </a:lstStyle>
          <a:p>
            <a:pPr lvl="0"/>
            <a:r>
              <a:rPr lang="en-GB"/>
              <a:t>Insert Name</a:t>
            </a:r>
          </a:p>
        </p:txBody>
      </p:sp>
      <p:sp>
        <p:nvSpPr>
          <p:cNvPr id="12" name="Text Placeholder 2"/>
          <p:cNvSpPr>
            <a:spLocks noGrp="1"/>
          </p:cNvSpPr>
          <p:nvPr>
            <p:ph type="body" sz="quarter" idx="14" hasCustomPrompt="1"/>
          </p:nvPr>
        </p:nvSpPr>
        <p:spPr>
          <a:xfrm>
            <a:off x="540000" y="5797988"/>
            <a:ext cx="5015750" cy="185487"/>
          </a:xfrm>
        </p:spPr>
        <p:txBody>
          <a:bodyPr anchor="ctr" anchorCtr="0"/>
          <a:lstStyle>
            <a:lvl1pPr marL="0" indent="0">
              <a:spcAft>
                <a:spcPts val="0"/>
              </a:spcAft>
              <a:buNone/>
              <a:defRPr sz="1200" i="1" baseline="0">
                <a:solidFill>
                  <a:schemeClr val="accent3"/>
                </a:solidFill>
              </a:defRPr>
            </a:lvl1pPr>
            <a:lvl2pPr marL="0" indent="0">
              <a:buFont typeface="Arial" panose="020B0604020202020204" pitchFamily="34" charset="0"/>
              <a:buChar char="​"/>
              <a:defRPr sz="1200" i="0">
                <a:solidFill>
                  <a:schemeClr val="accent3"/>
                </a:solidFill>
              </a:defRPr>
            </a:lvl2pPr>
            <a:lvl3pPr marL="0" indent="0">
              <a:buFont typeface="Arial" panose="020B0604020202020204" pitchFamily="34" charset="0"/>
              <a:buChar char="​"/>
              <a:defRPr sz="1200" i="0">
                <a:solidFill>
                  <a:schemeClr val="accent3"/>
                </a:solidFill>
              </a:defRPr>
            </a:lvl3pPr>
            <a:lvl4pPr marL="0" indent="0">
              <a:buFont typeface="Arial" panose="020B0604020202020204" pitchFamily="34" charset="0"/>
              <a:buChar char="​"/>
              <a:defRPr sz="1200" i="0">
                <a:solidFill>
                  <a:schemeClr val="accent3"/>
                </a:solidFill>
              </a:defRPr>
            </a:lvl4pPr>
            <a:lvl5pPr>
              <a:spcBef>
                <a:spcPts val="0"/>
              </a:spcBef>
              <a:defRPr sz="1200" i="0">
                <a:solidFill>
                  <a:schemeClr val="accent3"/>
                </a:solidFill>
              </a:defRPr>
            </a:lvl5pPr>
            <a:lvl6pPr>
              <a:defRPr i="0">
                <a:solidFill>
                  <a:schemeClr val="accent3"/>
                </a:solidFill>
              </a:defRPr>
            </a:lvl6pPr>
            <a:lvl7pPr>
              <a:defRPr i="0">
                <a:solidFill>
                  <a:schemeClr val="accent3"/>
                </a:solidFill>
              </a:defRPr>
            </a:lvl7pPr>
            <a:lvl8pPr>
              <a:defRPr i="0">
                <a:solidFill>
                  <a:schemeClr val="accent3"/>
                </a:solidFill>
              </a:defRPr>
            </a:lvl8pPr>
            <a:lvl9pPr>
              <a:defRPr i="0">
                <a:solidFill>
                  <a:schemeClr val="accent3"/>
                </a:solidFill>
              </a:defRPr>
            </a:lvl9pPr>
          </a:lstStyle>
          <a:p>
            <a:pPr lvl="0"/>
            <a:r>
              <a:rPr lang="en-GB"/>
              <a:t>Insert Title, one line</a:t>
            </a:r>
          </a:p>
        </p:txBody>
      </p:sp>
      <p:sp>
        <p:nvSpPr>
          <p:cNvPr id="13" name="Text Placeholder 2"/>
          <p:cNvSpPr>
            <a:spLocks noGrp="1"/>
          </p:cNvSpPr>
          <p:nvPr>
            <p:ph type="body" sz="quarter" idx="15" hasCustomPrompt="1"/>
          </p:nvPr>
        </p:nvSpPr>
        <p:spPr>
          <a:xfrm>
            <a:off x="540000" y="5987189"/>
            <a:ext cx="5015750" cy="185487"/>
          </a:xfrm>
        </p:spPr>
        <p:txBody>
          <a:bodyPr anchor="t" anchorCtr="0">
            <a:spAutoFit/>
          </a:bodyPr>
          <a:lstStyle>
            <a:lvl1pPr marL="0" indent="0">
              <a:spcAft>
                <a:spcPts val="0"/>
              </a:spcAft>
              <a:buNone/>
              <a:defRPr sz="1200" i="0" baseline="0">
                <a:solidFill>
                  <a:schemeClr val="accent3"/>
                </a:solidFill>
              </a:defRPr>
            </a:lvl1pPr>
            <a:lvl2pPr marL="0" indent="0">
              <a:buFont typeface="Arial" panose="020B0604020202020204" pitchFamily="34" charset="0"/>
              <a:buChar char="​"/>
              <a:defRPr sz="1200" i="0">
                <a:solidFill>
                  <a:schemeClr val="accent3"/>
                </a:solidFill>
              </a:defRPr>
            </a:lvl2pPr>
            <a:lvl3pPr marL="0" indent="0">
              <a:buFont typeface="Arial" panose="020B0604020202020204" pitchFamily="34" charset="0"/>
              <a:buChar char="​"/>
              <a:defRPr sz="1200" i="0">
                <a:solidFill>
                  <a:schemeClr val="accent3"/>
                </a:solidFill>
              </a:defRPr>
            </a:lvl3pPr>
            <a:lvl4pPr marL="0" indent="0">
              <a:buFont typeface="Arial" panose="020B0604020202020204" pitchFamily="34" charset="0"/>
              <a:buChar char="​"/>
              <a:defRPr sz="1200" i="0">
                <a:solidFill>
                  <a:schemeClr val="accent3"/>
                </a:solidFill>
              </a:defRPr>
            </a:lvl4pPr>
            <a:lvl5pPr>
              <a:spcBef>
                <a:spcPts val="0"/>
              </a:spcBef>
              <a:defRPr sz="1200" i="0">
                <a:solidFill>
                  <a:schemeClr val="accent3"/>
                </a:solidFill>
              </a:defRPr>
            </a:lvl5pPr>
            <a:lvl6pPr>
              <a:defRPr i="0">
                <a:solidFill>
                  <a:schemeClr val="accent3"/>
                </a:solidFill>
              </a:defRPr>
            </a:lvl6pPr>
            <a:lvl7pPr>
              <a:defRPr i="0">
                <a:solidFill>
                  <a:schemeClr val="accent3"/>
                </a:solidFill>
              </a:defRPr>
            </a:lvl7pPr>
            <a:lvl8pPr>
              <a:defRPr i="0">
                <a:solidFill>
                  <a:schemeClr val="accent3"/>
                </a:solidFill>
              </a:defRPr>
            </a:lvl8pPr>
            <a:lvl9pPr>
              <a:defRPr i="0">
                <a:solidFill>
                  <a:schemeClr val="accent3"/>
                </a:solidFill>
              </a:defRPr>
            </a:lvl9pPr>
          </a:lstStyle>
          <a:p>
            <a:pPr lvl="0"/>
            <a:r>
              <a:rPr lang="en-GB"/>
              <a:t>Insert Mail</a:t>
            </a:r>
          </a:p>
        </p:txBody>
      </p:sp>
      <p:pic>
        <p:nvPicPr>
          <p:cNvPr id="16"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95400" y="5676900"/>
            <a:ext cx="2217996" cy="469151"/>
          </a:xfrm>
          <a:prstGeom prst="rect">
            <a:avLst/>
          </a:prstGeom>
        </p:spPr>
      </p:pic>
      <p:sp>
        <p:nvSpPr>
          <p:cNvPr id="15" name="Rectangle 14"/>
          <p:cNvSpPr/>
          <p:nvPr userDrawn="1"/>
        </p:nvSpPr>
        <p:spPr>
          <a:xfrm>
            <a:off x="524092" y="6683494"/>
            <a:ext cx="1268296" cy="18466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1200" baseline="0" dirty="0">
                <a:solidFill>
                  <a:schemeClr val="tx1"/>
                </a:solidFill>
                <a:latin typeface="+mn-lt"/>
                <a:ea typeface="+mn-ea"/>
                <a:cs typeface="+mn-cs"/>
              </a:rPr>
              <a:t>© 2019 Carestream Dental LLC</a:t>
            </a:r>
            <a:endParaRPr lang="en-US" sz="600" dirty="0">
              <a:solidFill>
                <a:schemeClr val="tx1"/>
              </a:solidFill>
            </a:endParaRPr>
          </a:p>
        </p:txBody>
      </p:sp>
    </p:spTree>
    <p:extLst>
      <p:ext uri="{BB962C8B-B14F-4D97-AF65-F5344CB8AC3E}">
        <p14:creationId xmlns:p14="http://schemas.microsoft.com/office/powerpoint/2010/main" val="2076238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ser guide">
    <p:spTree>
      <p:nvGrpSpPr>
        <p:cNvPr id="1" name=""/>
        <p:cNvGrpSpPr/>
        <p:nvPr/>
      </p:nvGrpSpPr>
      <p:grpSpPr>
        <a:xfrm>
          <a:off x="0" y="0"/>
          <a:ext cx="0" cy="0"/>
          <a:chOff x="0" y="0"/>
          <a:chExt cx="0" cy="0"/>
        </a:xfrm>
      </p:grpSpPr>
      <p:sp>
        <p:nvSpPr>
          <p:cNvPr id="9" name="Header"/>
          <p:cNvSpPr txBox="1"/>
          <p:nvPr userDrawn="1"/>
        </p:nvSpPr>
        <p:spPr>
          <a:xfrm>
            <a:off x="541735" y="572608"/>
            <a:ext cx="8060531" cy="650171"/>
          </a:xfrm>
          <a:prstGeom prst="rect">
            <a:avLst/>
          </a:prstGeom>
          <a:noFill/>
        </p:spPr>
        <p:txBody>
          <a:bodyPr wrap="square" lIns="0" tIns="0" rIns="0" bIns="0" rtlCol="0" anchor="b" anchorCtr="0">
            <a:noAutofit/>
          </a:bodyPr>
          <a:lstStyle/>
          <a:p>
            <a:r>
              <a:rPr kumimoji="0" lang="en-GB" sz="3200" b="0"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User guide – delete before use</a:t>
            </a:r>
            <a:endParaRPr lang="en-GB" sz="1800"/>
          </a:p>
        </p:txBody>
      </p:sp>
      <p:sp>
        <p:nvSpPr>
          <p:cNvPr id="29" name="Text Box 2"/>
          <p:cNvSpPr txBox="1">
            <a:spLocks noChangeArrowheads="1"/>
          </p:cNvSpPr>
          <p:nvPr userDrawn="1"/>
        </p:nvSpPr>
        <p:spPr bwMode="auto">
          <a:xfrm>
            <a:off x="541735" y="1471839"/>
            <a:ext cx="2003345"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b="1" noProof="1">
                <a:solidFill>
                  <a:schemeClr val="tx1"/>
                </a:solidFill>
                <a:latin typeface="Arial" panose="020B0604020202020204" pitchFamily="34" charset="0"/>
                <a:cs typeface="Arial" panose="020B0604020202020204" pitchFamily="34" charset="0"/>
              </a:rPr>
              <a:t>Use text</a:t>
            </a:r>
            <a:r>
              <a:rPr lang="en-GB" sz="900" b="1" baseline="0" noProof="1">
                <a:solidFill>
                  <a:schemeClr val="tx1"/>
                </a:solidFill>
                <a:latin typeface="Arial" panose="020B0604020202020204" pitchFamily="34" charset="0"/>
                <a:cs typeface="Arial" panose="020B0604020202020204" pitchFamily="34" charset="0"/>
              </a:rPr>
              <a:t> styles</a:t>
            </a:r>
            <a:endParaRPr lang="en-GB"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Use the </a:t>
            </a:r>
            <a:r>
              <a:rPr lang="en-GB" altLang="da-DK" sz="900" b="1" noProof="1">
                <a:solidFill>
                  <a:schemeClr val="tx1"/>
                </a:solidFill>
                <a:latin typeface="Arial" panose="020B0604020202020204" pitchFamily="34" charset="0"/>
                <a:cs typeface="Arial" panose="020B0604020202020204" pitchFamily="34" charset="0"/>
              </a:rPr>
              <a:t>TAB</a:t>
            </a:r>
            <a:r>
              <a:rPr lang="en-GB" altLang="da-DK" sz="900" b="0" noProof="1">
                <a:solidFill>
                  <a:schemeClr val="tx1"/>
                </a:solidFill>
                <a:latin typeface="Arial" panose="020B0604020202020204" pitchFamily="34" charset="0"/>
                <a:cs typeface="Arial" panose="020B0604020202020204" pitchFamily="34" charset="0"/>
              </a:rPr>
              <a:t>-key</a:t>
            </a:r>
            <a:r>
              <a:rPr lang="en-GB" altLang="da-DK" sz="900" b="0" baseline="0" noProof="1">
                <a:solidFill>
                  <a:schemeClr val="tx1"/>
                </a:solidFill>
                <a:latin typeface="Arial" panose="020B0604020202020204" pitchFamily="34" charset="0"/>
                <a:cs typeface="Arial" panose="020B0604020202020204" pitchFamily="34" charset="0"/>
              </a:rPr>
              <a:t> to jump through </a:t>
            </a:r>
            <a:br>
              <a:rPr lang="en-GB" altLang="da-DK" sz="900" b="0" baseline="0" noProof="1">
                <a:solidFill>
                  <a:schemeClr val="tx1"/>
                </a:solidFill>
                <a:latin typeface="Arial" panose="020B0604020202020204" pitchFamily="34" charset="0"/>
                <a:cs typeface="Arial" panose="020B0604020202020204" pitchFamily="34" charset="0"/>
              </a:rPr>
            </a:br>
            <a:r>
              <a:rPr lang="en-GB" altLang="da-DK" sz="900" b="0" baseline="0" noProof="1">
                <a:solidFill>
                  <a:schemeClr val="tx1"/>
                </a:solidFill>
                <a:latin typeface="Arial" panose="020B0604020202020204" pitchFamily="34" charset="0"/>
                <a:cs typeface="Arial" panose="020B0604020202020204" pitchFamily="34" charset="0"/>
              </a:rPr>
              <a:t>levels. Click </a:t>
            </a:r>
            <a:r>
              <a:rPr lang="en-GB" altLang="da-DK" sz="900" b="1" baseline="0" noProof="1">
                <a:solidFill>
                  <a:schemeClr val="tx1"/>
                </a:solidFill>
                <a:latin typeface="Arial" panose="020B0604020202020204" pitchFamily="34" charset="0"/>
                <a:cs typeface="Arial" panose="020B0604020202020204" pitchFamily="34" charset="0"/>
              </a:rPr>
              <a:t>ENTER</a:t>
            </a:r>
            <a:r>
              <a:rPr lang="en-GB" altLang="da-DK" sz="900" b="0" baseline="0" noProof="1">
                <a:solidFill>
                  <a:schemeClr val="tx1"/>
                </a:solidFill>
                <a:latin typeface="Arial" panose="020B0604020202020204" pitchFamily="34" charset="0"/>
                <a:cs typeface="Arial" panose="020B0604020202020204" pitchFamily="34" charset="0"/>
              </a:rPr>
              <a:t>, then </a:t>
            </a:r>
            <a:r>
              <a:rPr lang="en-GB" altLang="da-DK" sz="900" b="1" baseline="0" noProof="1">
                <a:solidFill>
                  <a:schemeClr val="tx1"/>
                </a:solidFill>
                <a:latin typeface="Arial" panose="020B0604020202020204" pitchFamily="34" charset="0"/>
                <a:cs typeface="Arial" panose="020B0604020202020204" pitchFamily="34" charset="0"/>
              </a:rPr>
              <a:t>TAB</a:t>
            </a:r>
            <a:r>
              <a:rPr lang="en-GB" altLang="da-DK" sz="900" b="0" baseline="0" noProof="1">
                <a:solidFill>
                  <a:schemeClr val="tx1"/>
                </a:solidFill>
                <a:latin typeface="Arial" panose="020B0604020202020204" pitchFamily="34" charset="0"/>
                <a:cs typeface="Arial" panose="020B0604020202020204" pitchFamily="34" charset="0"/>
              </a:rPr>
              <a:t> to switch from one level to the next level</a:t>
            </a:r>
          </a:p>
          <a:p>
            <a:pPr eaLnBrk="1" hangingPunct="1">
              <a:spcAft>
                <a:spcPts val="1200"/>
              </a:spcAft>
              <a:defRPr/>
            </a:pPr>
            <a:r>
              <a:rPr lang="en-GB" altLang="da-DK" sz="900" b="0" baseline="0" noProof="1">
                <a:solidFill>
                  <a:schemeClr val="tx1"/>
                </a:solidFill>
                <a:latin typeface="Arial" panose="020B0604020202020204" pitchFamily="34" charset="0"/>
                <a:cs typeface="Arial" panose="020B0604020202020204" pitchFamily="34" charset="0"/>
              </a:rPr>
              <a:t>To go back in levels use </a:t>
            </a:r>
            <a:r>
              <a:rPr lang="en-GB" altLang="da-DK" sz="900" b="1" baseline="0" noProof="1">
                <a:solidFill>
                  <a:schemeClr val="tx1"/>
                </a:solidFill>
                <a:latin typeface="Arial" panose="020B0604020202020204" pitchFamily="34" charset="0"/>
                <a:cs typeface="Arial" panose="020B0604020202020204" pitchFamily="34" charset="0"/>
              </a:rPr>
              <a:t>SHIFT-TAB</a:t>
            </a:r>
            <a:endParaRPr lang="en-GB"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sz="900" noProof="1">
                <a:solidFill>
                  <a:schemeClr val="tx1"/>
                </a:solidFill>
                <a:latin typeface="Arial" panose="020B0604020202020204" pitchFamily="34" charset="0"/>
                <a:cs typeface="Arial" panose="020B0604020202020204" pitchFamily="34" charset="0"/>
              </a:rPr>
              <a:t>Alternatively, </a:t>
            </a:r>
            <a:r>
              <a:rPr lang="en-GB" sz="900" b="1" noProof="1">
                <a:solidFill>
                  <a:schemeClr val="tx1"/>
                </a:solidFill>
                <a:latin typeface="Arial" panose="020B0604020202020204" pitchFamily="34" charset="0"/>
                <a:cs typeface="Arial" panose="020B0604020202020204" pitchFamily="34" charset="0"/>
              </a:rPr>
              <a:t>Increase</a:t>
            </a:r>
            <a:r>
              <a:rPr lang="en-GB" sz="900" baseline="0" noProof="1">
                <a:solidFill>
                  <a:schemeClr val="tx1"/>
                </a:solidFill>
                <a:latin typeface="Arial" panose="020B0604020202020204" pitchFamily="34" charset="0"/>
                <a:cs typeface="Arial" panose="020B0604020202020204" pitchFamily="34" charset="0"/>
              </a:rPr>
              <a:t> and</a:t>
            </a:r>
            <a:br>
              <a:rPr lang="en-GB" sz="900" baseline="0" noProof="1">
                <a:solidFill>
                  <a:schemeClr val="tx1"/>
                </a:solidFill>
                <a:latin typeface="Arial" panose="020B0604020202020204" pitchFamily="34" charset="0"/>
                <a:cs typeface="Arial" panose="020B0604020202020204" pitchFamily="34" charset="0"/>
              </a:rPr>
            </a:br>
            <a:r>
              <a:rPr lang="en-GB" sz="900" b="1" baseline="0" noProof="1">
                <a:solidFill>
                  <a:schemeClr val="tx1"/>
                </a:solidFill>
                <a:latin typeface="Arial" panose="020B0604020202020204" pitchFamily="34" charset="0"/>
                <a:cs typeface="Arial" panose="020B0604020202020204" pitchFamily="34" charset="0"/>
              </a:rPr>
              <a:t>Decrease </a:t>
            </a:r>
            <a:r>
              <a:rPr lang="en-GB" sz="900" baseline="0" noProof="1">
                <a:solidFill>
                  <a:schemeClr val="tx1"/>
                </a:solidFill>
                <a:latin typeface="Arial" panose="020B0604020202020204" pitchFamily="34" charset="0"/>
                <a:cs typeface="Arial" panose="020B0604020202020204" pitchFamily="34" charset="0"/>
              </a:rPr>
              <a:t>list level can be used</a:t>
            </a:r>
          </a:p>
          <a:p>
            <a:pPr eaLnBrk="1" hangingPunct="1">
              <a:spcBef>
                <a:spcPts val="1200"/>
              </a:spcBef>
              <a:spcAft>
                <a:spcPts val="600"/>
              </a:spcAft>
              <a:defRPr/>
            </a:pPr>
            <a:r>
              <a:rPr lang="en-GB" sz="900" b="1" noProof="1">
                <a:solidFill>
                  <a:schemeClr val="tx1"/>
                </a:solidFill>
                <a:latin typeface="Arial" panose="020B0604020202020204" pitchFamily="34" charset="0"/>
                <a:cs typeface="Arial" panose="020B0604020202020204" pitchFamily="34" charset="0"/>
              </a:rPr>
              <a:t>Use layouts</a:t>
            </a: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noProof="1">
                <a:solidFill>
                  <a:schemeClr val="tx1"/>
                </a:solidFill>
                <a:latin typeface="Arial" panose="020B0604020202020204" pitchFamily="34" charset="0"/>
                <a:cs typeface="Arial" panose="020B0604020202020204" pitchFamily="34" charset="0"/>
              </a:rPr>
              <a:t>Click the </a:t>
            </a:r>
            <a:r>
              <a:rPr lang="en-GB" altLang="da-DK" sz="900" b="1" noProof="1">
                <a:solidFill>
                  <a:schemeClr val="tx1"/>
                </a:solidFill>
                <a:latin typeface="Arial" panose="020B0604020202020204" pitchFamily="34" charset="0"/>
                <a:cs typeface="Arial" panose="020B0604020202020204" pitchFamily="34" charset="0"/>
              </a:rPr>
              <a:t>Home tab</a:t>
            </a:r>
            <a:endParaRPr lang="en-GB" altLang="da-DK" sz="900" b="0" strike="sngStrike"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2. </a:t>
            </a:r>
            <a:r>
              <a:rPr lang="en-GB" altLang="da-DK" sz="900" noProof="1">
                <a:solidFill>
                  <a:schemeClr val="tx1"/>
                </a:solidFill>
                <a:latin typeface="Arial" panose="020B0604020202020204" pitchFamily="34" charset="0"/>
                <a:cs typeface="Arial" panose="020B0604020202020204" pitchFamily="34" charset="0"/>
              </a:rPr>
              <a:t>Click the </a:t>
            </a:r>
            <a:r>
              <a:rPr lang="en-GB" altLang="da-DK" sz="900" b="1" baseline="0" noProof="1">
                <a:solidFill>
                  <a:schemeClr val="tx1"/>
                </a:solidFill>
                <a:latin typeface="Arial" panose="020B0604020202020204" pitchFamily="34" charset="0"/>
                <a:cs typeface="Arial" panose="020B0604020202020204" pitchFamily="34" charset="0"/>
              </a:rPr>
              <a:t>New Slide </a:t>
            </a:r>
            <a:r>
              <a:rPr lang="en-GB" altLang="da-DK" sz="900" noProof="1">
                <a:solidFill>
                  <a:schemeClr val="tx1"/>
                </a:solidFill>
                <a:latin typeface="Arial" panose="020B0604020202020204" pitchFamily="34" charset="0"/>
                <a:cs typeface="Arial" panose="020B0604020202020204" pitchFamily="34" charset="0"/>
              </a:rPr>
              <a:t>menu to insert new slide</a:t>
            </a: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3. </a:t>
            </a:r>
            <a:r>
              <a:rPr lang="en-GB" altLang="da-DK" sz="900" noProof="1">
                <a:solidFill>
                  <a:schemeClr val="tx1"/>
                </a:solidFill>
                <a:latin typeface="Arial" panose="020B0604020202020204" pitchFamily="34" charset="0"/>
                <a:cs typeface="Arial" panose="020B0604020202020204" pitchFamily="34" charset="0"/>
              </a:rPr>
              <a:t>Choose </a:t>
            </a:r>
            <a:r>
              <a:rPr lang="en-GB" altLang="da-DK" sz="900" b="1" noProof="1">
                <a:solidFill>
                  <a:schemeClr val="tx1"/>
                </a:solidFill>
                <a:latin typeface="Arial" panose="020B0604020202020204" pitchFamily="34" charset="0"/>
                <a:cs typeface="Arial" panose="020B0604020202020204" pitchFamily="34" charset="0"/>
              </a:rPr>
              <a:t>Layout</a:t>
            </a:r>
            <a:r>
              <a:rPr lang="en-GB" altLang="da-DK" sz="900" baseline="0" noProof="1">
                <a:solidFill>
                  <a:schemeClr val="tx1"/>
                </a:solidFill>
                <a:latin typeface="Arial" panose="020B0604020202020204" pitchFamily="34" charset="0"/>
                <a:cs typeface="Arial" panose="020B0604020202020204" pitchFamily="34" charset="0"/>
              </a:rPr>
              <a:t> to change an appropriate layout from the </a:t>
            </a:r>
            <a:br>
              <a:rPr lang="en-GB" altLang="da-DK" sz="900" baseline="0" noProof="1">
                <a:solidFill>
                  <a:schemeClr val="tx1"/>
                </a:solidFill>
                <a:latin typeface="Arial" panose="020B0604020202020204" pitchFamily="34" charset="0"/>
                <a:cs typeface="Arial" panose="020B0604020202020204" pitchFamily="34" charset="0"/>
              </a:rPr>
            </a:br>
            <a:r>
              <a:rPr lang="en-GB" altLang="da-DK" sz="900" strike="noStrike" baseline="0" noProof="1">
                <a:solidFill>
                  <a:schemeClr val="tx1"/>
                </a:solidFill>
                <a:latin typeface="Arial" panose="020B0604020202020204" pitchFamily="34" charset="0"/>
                <a:cs typeface="Arial" panose="020B0604020202020204" pitchFamily="34" charset="0"/>
              </a:rPr>
              <a:t>"</a:t>
            </a:r>
            <a:r>
              <a:rPr lang="en-GB" altLang="da-DK" sz="900" baseline="0" noProof="1">
                <a:solidFill>
                  <a:schemeClr val="tx1"/>
                </a:solidFill>
                <a:latin typeface="Arial" panose="020B0604020202020204" pitchFamily="34" charset="0"/>
                <a:cs typeface="Arial" panose="020B0604020202020204" pitchFamily="34" charset="0"/>
              </a:rPr>
              <a:t>drop down</a:t>
            </a:r>
            <a:r>
              <a:rPr lang="en-GB" altLang="da-DK" sz="900" strike="noStrike" baseline="0" noProof="1">
                <a:solidFill>
                  <a:schemeClr val="tx1"/>
                </a:solidFill>
                <a:latin typeface="Arial" panose="020B0604020202020204" pitchFamily="34" charset="0"/>
                <a:cs typeface="Arial" panose="020B0604020202020204" pitchFamily="34" charset="0"/>
              </a:rPr>
              <a:t>"</a:t>
            </a:r>
            <a:r>
              <a:rPr lang="en-GB" altLang="da-DK" sz="900" baseline="0" noProof="1">
                <a:solidFill>
                  <a:schemeClr val="tx1"/>
                </a:solidFill>
                <a:latin typeface="Arial" panose="020B0604020202020204" pitchFamily="34" charset="0"/>
                <a:cs typeface="Arial" panose="020B0604020202020204" pitchFamily="34" charset="0"/>
              </a:rPr>
              <a:t> menu </a:t>
            </a:r>
          </a:p>
          <a:p>
            <a:pPr fontAlgn="auto">
              <a:spcBef>
                <a:spcPts val="1200"/>
              </a:spcBef>
              <a:spcAft>
                <a:spcPts val="600"/>
              </a:spcAft>
              <a:buFont typeface="+mj-lt"/>
              <a:buNone/>
              <a:defRPr/>
            </a:pPr>
            <a:r>
              <a:rPr lang="en-GB" sz="900" b="1" noProof="1">
                <a:solidFill>
                  <a:schemeClr val="tx1"/>
                </a:solidFill>
                <a:latin typeface="Arial" panose="020B0604020202020204" pitchFamily="34" charset="0"/>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Arial" panose="020B0604020202020204" pitchFamily="34" charset="0"/>
                <a:cs typeface="Arial" panose="020B0604020202020204" pitchFamily="34" charset="0"/>
              </a:rPr>
              <a:t>1.</a:t>
            </a:r>
            <a:r>
              <a:rPr lang="en-GB" altLang="da-DK" sz="900" noProof="1">
                <a:solidFill>
                  <a:schemeClr val="tx1"/>
                </a:solidFill>
                <a:latin typeface="Arial" panose="020B0604020202020204" pitchFamily="34" charset="0"/>
                <a:cs typeface="Arial" panose="020B0604020202020204" pitchFamily="34" charset="0"/>
              </a:rPr>
              <a:t> Click the </a:t>
            </a:r>
            <a:r>
              <a:rPr lang="en-GB" altLang="da-DK" sz="900" b="1" noProof="1">
                <a:solidFill>
                  <a:schemeClr val="tx1"/>
                </a:solidFill>
                <a:latin typeface="Arial" panose="020B0604020202020204" pitchFamily="34" charset="0"/>
                <a:cs typeface="Arial" panose="020B0604020202020204" pitchFamily="34" charset="0"/>
              </a:rPr>
              <a:t>Home tab</a:t>
            </a:r>
            <a:endParaRPr lang="en-GB" altLang="da-DK" sz="900" strike="sngStrike" noProof="1">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Arial" panose="020B0604020202020204" pitchFamily="34" charset="0"/>
                <a:cs typeface="Arial" panose="020B0604020202020204" pitchFamily="34" charset="0"/>
              </a:rPr>
              <a:t>2.</a:t>
            </a:r>
            <a:r>
              <a:rPr lang="en-GB" altLang="da-DK" sz="900" noProof="1">
                <a:solidFill>
                  <a:schemeClr val="tx1"/>
                </a:solidFill>
                <a:latin typeface="Arial" panose="020B0604020202020204" pitchFamily="34" charset="0"/>
                <a:cs typeface="Arial" panose="020B0604020202020204" pitchFamily="34" charset="0"/>
              </a:rPr>
              <a:t> Click the </a:t>
            </a:r>
            <a:r>
              <a:rPr lang="en-GB" altLang="da-DK" sz="900" b="1" baseline="0" noProof="1">
                <a:solidFill>
                  <a:schemeClr val="tx1"/>
                </a:solidFill>
                <a:latin typeface="Arial" panose="020B0604020202020204" pitchFamily="34" charset="0"/>
                <a:cs typeface="Arial" panose="020B0604020202020204" pitchFamily="34" charset="0"/>
              </a:rPr>
              <a:t>Reset </a:t>
            </a:r>
            <a:r>
              <a:rPr lang="en-GB" altLang="da-DK" sz="900" noProof="1">
                <a:solidFill>
                  <a:schemeClr val="tx1"/>
                </a:solidFill>
                <a:latin typeface="Arial" panose="020B0604020202020204" pitchFamily="34" charset="0"/>
                <a:cs typeface="Arial" panose="020B0604020202020204" pitchFamily="34" charset="0"/>
              </a:rPr>
              <a:t>menu to resetposition, size</a:t>
            </a:r>
            <a:r>
              <a:rPr lang="en-GB" altLang="da-DK" sz="900" baseline="0" noProof="1">
                <a:solidFill>
                  <a:schemeClr val="tx1"/>
                </a:solidFill>
                <a:latin typeface="Arial" panose="020B0604020202020204" pitchFamily="34" charset="0"/>
                <a:cs typeface="Arial" panose="020B0604020202020204" pitchFamily="34" charset="0"/>
              </a:rPr>
              <a:t> and formatting of the </a:t>
            </a:r>
            <a:br>
              <a:rPr lang="en-GB" altLang="da-DK" sz="900" baseline="0" noProof="1">
                <a:solidFill>
                  <a:schemeClr val="tx1"/>
                </a:solidFill>
                <a:latin typeface="Arial" panose="020B0604020202020204" pitchFamily="34" charset="0"/>
                <a:cs typeface="Arial" panose="020B0604020202020204" pitchFamily="34" charset="0"/>
              </a:rPr>
            </a:br>
            <a:r>
              <a:rPr lang="en-GB" altLang="da-DK" sz="900" baseline="0" noProof="1">
                <a:solidFill>
                  <a:schemeClr val="tx1"/>
                </a:solidFill>
                <a:latin typeface="Arial" panose="020B0604020202020204" pitchFamily="34" charset="0"/>
                <a:cs typeface="Arial" panose="020B0604020202020204" pitchFamily="34" charset="0"/>
              </a:rPr>
              <a:t>slide placeholders to their default settings</a:t>
            </a:r>
            <a:endParaRPr lang="en-GB" altLang="da-DK" sz="90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endParaRPr lang="en-GB" sz="900" b="1" noProof="1">
              <a:solidFill>
                <a:schemeClr val="tx1"/>
              </a:solidFill>
              <a:latin typeface="Arial" panose="020B0604020202020204" pitchFamily="34" charset="0"/>
              <a:cs typeface="Arial" panose="020B0604020202020204" pitchFamily="34" charset="0"/>
            </a:endParaRPr>
          </a:p>
          <a:p>
            <a:pPr eaLnBrk="1" hangingPunct="1">
              <a:spcAft>
                <a:spcPts val="240"/>
              </a:spcAft>
              <a:defRPr/>
            </a:pPr>
            <a:endParaRPr lang="en-GB" sz="900" noProof="1">
              <a:solidFill>
                <a:schemeClr val="tx1"/>
              </a:solidFill>
              <a:latin typeface="Arial" panose="020B0604020202020204" pitchFamily="34" charset="0"/>
              <a:cs typeface="Arial" panose="020B0604020202020204" pitchFamily="34" charset="0"/>
            </a:endParaRPr>
          </a:p>
        </p:txBody>
      </p:sp>
      <p:sp>
        <p:nvSpPr>
          <p:cNvPr id="21" name="Text Box 3"/>
          <p:cNvSpPr txBox="1">
            <a:spLocks noChangeArrowheads="1"/>
          </p:cNvSpPr>
          <p:nvPr userDrawn="1"/>
        </p:nvSpPr>
        <p:spPr bwMode="auto">
          <a:xfrm>
            <a:off x="3472691" y="1471840"/>
            <a:ext cx="255472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b="1" noProof="1">
                <a:solidFill>
                  <a:schemeClr val="tx1"/>
                </a:solidFill>
                <a:latin typeface="Arial" panose="020B0604020202020204" pitchFamily="34" charset="0"/>
                <a:cs typeface="Arial" panose="020B0604020202020204" pitchFamily="34" charset="0"/>
              </a:rPr>
              <a:t>Insert picture</a:t>
            </a: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On slides with pictureplaceholder,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click on the icon and choose </a:t>
            </a:r>
            <a:r>
              <a:rPr lang="en-GB" altLang="da-DK" sz="900" b="1" noProof="1">
                <a:solidFill>
                  <a:schemeClr val="tx1"/>
                </a:solidFill>
                <a:latin typeface="Arial" panose="020B0604020202020204" pitchFamily="34" charset="0"/>
                <a:cs typeface="Arial" panose="020B0604020202020204" pitchFamily="34" charset="0"/>
              </a:rPr>
              <a:t>Insert</a:t>
            </a: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Hint: </a:t>
            </a:r>
            <a:r>
              <a:rPr lang="en-GB" altLang="da-DK" sz="900" b="0" noProof="1">
                <a:solidFill>
                  <a:schemeClr val="tx1"/>
                </a:solidFill>
                <a:latin typeface="Arial" panose="020B0604020202020204" pitchFamily="34" charset="0"/>
                <a:cs typeface="Arial" panose="020B0604020202020204" pitchFamily="34" charset="0"/>
              </a:rPr>
              <a:t>If you delete the picture and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insert a new one, the picture may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lie in front of the text or graphic.</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If this happens, select the picture,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right-click and choose </a:t>
            </a:r>
            <a:r>
              <a:rPr lang="en-GB" altLang="da-DK" sz="900" b="1" noProof="1">
                <a:solidFill>
                  <a:schemeClr val="tx1"/>
                </a:solidFill>
                <a:latin typeface="Arial" panose="020B0604020202020204" pitchFamily="34" charset="0"/>
                <a:cs typeface="Arial" panose="020B0604020202020204" pitchFamily="34" charset="0"/>
              </a:rPr>
              <a:t>Send to Back</a:t>
            </a:r>
          </a:p>
        </p:txBody>
      </p:sp>
      <p:sp>
        <p:nvSpPr>
          <p:cNvPr id="25" name="Text Box 4"/>
          <p:cNvSpPr txBox="1">
            <a:spLocks noChangeArrowheads="1"/>
          </p:cNvSpPr>
          <p:nvPr userDrawn="1"/>
        </p:nvSpPr>
        <p:spPr bwMode="auto">
          <a:xfrm>
            <a:off x="3472691" y="3168182"/>
            <a:ext cx="2554729"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b="1" noProof="1">
                <a:solidFill>
                  <a:schemeClr val="tx1"/>
                </a:solidFill>
                <a:latin typeface="Arial" panose="020B0604020202020204" pitchFamily="34" charset="0"/>
                <a:cs typeface="Arial" panose="020B0604020202020204" pitchFamily="34" charset="0"/>
              </a:rPr>
              <a:t>Change slide number and</a:t>
            </a:r>
            <a:r>
              <a:rPr lang="en-GB" sz="900" b="1" baseline="0" noProof="1">
                <a:solidFill>
                  <a:schemeClr val="tx1"/>
                </a:solidFill>
                <a:latin typeface="Arial" panose="020B0604020202020204" pitchFamily="34" charset="0"/>
                <a:cs typeface="Arial" panose="020B0604020202020204" pitchFamily="34" charset="0"/>
              </a:rPr>
              <a:t> </a:t>
            </a:r>
            <a:r>
              <a:rPr lang="en-GB" sz="900" b="1" noProof="1">
                <a:solidFill>
                  <a:schemeClr val="tx1"/>
                </a:solidFill>
                <a:latin typeface="Arial" panose="020B0604020202020204" pitchFamily="34" charset="0"/>
                <a:cs typeface="Arial" panose="020B0604020202020204" pitchFamily="34" charset="0"/>
              </a:rPr>
              <a:t> date</a:t>
            </a: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Do this at the very end, so you get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all the corrections on all slides</a:t>
            </a: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b="0" noProof="1">
                <a:solidFill>
                  <a:schemeClr val="tx1"/>
                </a:solidFill>
                <a:latin typeface="Arial" panose="020B0604020202020204" pitchFamily="34" charset="0"/>
                <a:cs typeface="Arial" panose="020B0604020202020204" pitchFamily="34" charset="0"/>
              </a:rPr>
              <a:t>Click the </a:t>
            </a:r>
            <a:r>
              <a:rPr lang="en-GB" altLang="da-DK" sz="900" b="1" noProof="1">
                <a:solidFill>
                  <a:schemeClr val="tx1"/>
                </a:solidFill>
                <a:latin typeface="Arial" panose="020B0604020202020204" pitchFamily="34" charset="0"/>
                <a:cs typeface="Arial" panose="020B0604020202020204" pitchFamily="34" charset="0"/>
              </a:rPr>
              <a:t>Insert </a:t>
            </a:r>
            <a:r>
              <a:rPr lang="en-GB" altLang="da-DK" sz="900" b="0" noProof="1">
                <a:solidFill>
                  <a:schemeClr val="tx1"/>
                </a:solidFill>
                <a:latin typeface="Arial" panose="020B0604020202020204" pitchFamily="34" charset="0"/>
                <a:cs typeface="Arial" panose="020B0604020202020204" pitchFamily="34" charset="0"/>
              </a:rPr>
              <a:t>tab</a:t>
            </a: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2. </a:t>
            </a:r>
            <a:r>
              <a:rPr lang="en-GB" altLang="da-DK" sz="900" b="0" noProof="1">
                <a:solidFill>
                  <a:schemeClr val="tx1"/>
                </a:solidFill>
                <a:latin typeface="Arial" panose="020B0604020202020204" pitchFamily="34" charset="0"/>
                <a:cs typeface="Arial" panose="020B0604020202020204" pitchFamily="34" charset="0"/>
              </a:rPr>
              <a:t>Click on </a:t>
            </a:r>
            <a:r>
              <a:rPr lang="en-GB" altLang="da-DK" sz="900" b="1" noProof="1">
                <a:solidFill>
                  <a:schemeClr val="tx1"/>
                </a:solidFill>
                <a:latin typeface="Arial" panose="020B0604020202020204" pitchFamily="34" charset="0"/>
                <a:cs typeface="Arial" panose="020B0604020202020204" pitchFamily="34" charset="0"/>
              </a:rPr>
              <a:t>Header and Footer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(write the desired text)</a:t>
            </a: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3. </a:t>
            </a:r>
            <a:r>
              <a:rPr lang="en-GB" altLang="da-DK" sz="900" b="0" noProof="1">
                <a:solidFill>
                  <a:schemeClr val="tx1"/>
                </a:solidFill>
                <a:latin typeface="Arial" panose="020B0604020202020204" pitchFamily="34" charset="0"/>
                <a:cs typeface="Arial" panose="020B0604020202020204" pitchFamily="34" charset="0"/>
              </a:rPr>
              <a:t>Click </a:t>
            </a:r>
            <a:r>
              <a:rPr lang="en-GB" altLang="da-DK" sz="900" b="1" noProof="1">
                <a:solidFill>
                  <a:schemeClr val="tx1"/>
                </a:solidFill>
                <a:latin typeface="Arial" panose="020B0604020202020204" pitchFamily="34" charset="0"/>
                <a:cs typeface="Arial" panose="020B0604020202020204" pitchFamily="34" charset="0"/>
              </a:rPr>
              <a:t>Apply to All </a:t>
            </a:r>
            <a:r>
              <a:rPr lang="en-GB" altLang="da-DK" sz="900" b="0" noProof="1">
                <a:solidFill>
                  <a:schemeClr val="tx1"/>
                </a:solidFill>
                <a:latin typeface="Arial" panose="020B0604020202020204" pitchFamily="34" charset="0"/>
                <a:cs typeface="Arial" panose="020B0604020202020204" pitchFamily="34" charset="0"/>
              </a:rPr>
              <a:t>or </a:t>
            </a:r>
            <a:r>
              <a:rPr lang="en-GB" altLang="da-DK" sz="900" b="1" noProof="1">
                <a:solidFill>
                  <a:schemeClr val="tx1"/>
                </a:solidFill>
                <a:latin typeface="Arial" panose="020B0604020202020204" pitchFamily="34" charset="0"/>
                <a:cs typeface="Arial" panose="020B0604020202020204" pitchFamily="34" charset="0"/>
              </a:rPr>
              <a:t>Apply</a:t>
            </a:r>
            <a:r>
              <a:rPr lang="en-GB" altLang="da-DK" sz="900" b="0" noProof="1">
                <a:solidFill>
                  <a:schemeClr val="tx1"/>
                </a:solidFill>
                <a:latin typeface="Arial" panose="020B0604020202020204" pitchFamily="34" charset="0"/>
                <a:cs typeface="Arial" panose="020B0604020202020204" pitchFamily="34" charset="0"/>
              </a:rPr>
              <a:t> if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only used on one slide</a:t>
            </a:r>
          </a:p>
          <a:p>
            <a:pPr eaLnBrk="1" hangingPunct="1">
              <a:spcBef>
                <a:spcPts val="1200"/>
              </a:spcBef>
              <a:spcAft>
                <a:spcPts val="600"/>
              </a:spcAft>
              <a:defRPr/>
            </a:pPr>
            <a:r>
              <a:rPr lang="en-GB" sz="900" b="1" noProof="1">
                <a:solidFill>
                  <a:schemeClr val="tx1"/>
                </a:solidFill>
                <a:latin typeface="Arial" panose="020B0604020202020204" pitchFamily="34" charset="0"/>
                <a:cs typeface="Arial" panose="020B0604020202020204" pitchFamily="34" charset="0"/>
              </a:rPr>
              <a:t>Guides</a:t>
            </a: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To view drawing guides</a:t>
            </a: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b="0" noProof="1">
                <a:solidFill>
                  <a:schemeClr val="tx1"/>
                </a:solidFill>
                <a:latin typeface="Arial" panose="020B0604020202020204" pitchFamily="34" charset="0"/>
                <a:cs typeface="Arial" panose="020B0604020202020204" pitchFamily="34" charset="0"/>
              </a:rPr>
              <a:t>Click the </a:t>
            </a:r>
            <a:r>
              <a:rPr lang="en-GB" altLang="da-DK" sz="900" b="1" noProof="1">
                <a:solidFill>
                  <a:schemeClr val="tx1"/>
                </a:solidFill>
                <a:latin typeface="Arial" panose="020B0604020202020204" pitchFamily="34" charset="0"/>
                <a:cs typeface="Arial" panose="020B0604020202020204" pitchFamily="34" charset="0"/>
              </a:rPr>
              <a:t>View</a:t>
            </a:r>
            <a:r>
              <a:rPr lang="en-GB" altLang="da-DK" sz="900" b="0" noProof="1">
                <a:solidFill>
                  <a:schemeClr val="tx1"/>
                </a:solidFill>
                <a:latin typeface="Arial" panose="020B0604020202020204" pitchFamily="34" charset="0"/>
                <a:cs typeface="Arial" panose="020B0604020202020204" pitchFamily="34" charset="0"/>
              </a:rPr>
              <a:t> tab, set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tick mark next to </a:t>
            </a:r>
            <a:r>
              <a:rPr lang="en-GB" altLang="da-DK" sz="900" b="1" noProof="1">
                <a:solidFill>
                  <a:schemeClr val="tx1"/>
                </a:solidFill>
                <a:latin typeface="Arial" panose="020B0604020202020204" pitchFamily="34" charset="0"/>
                <a:cs typeface="Arial" panose="020B0604020202020204" pitchFamily="34" charset="0"/>
              </a:rPr>
              <a:t>Guides</a:t>
            </a:r>
            <a:endParaRPr lang="en-GB"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Hint: Alt + F9 </a:t>
            </a:r>
            <a:r>
              <a:rPr lang="en-GB" altLang="da-DK" sz="900" b="0" noProof="1">
                <a:solidFill>
                  <a:schemeClr val="tx1"/>
                </a:solidFill>
                <a:latin typeface="Arial" panose="020B0604020202020204" pitchFamily="34" charset="0"/>
                <a:cs typeface="Arial" panose="020B0604020202020204" pitchFamily="34" charset="0"/>
              </a:rPr>
              <a:t>for quick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viewing of guides</a:t>
            </a:r>
          </a:p>
        </p:txBody>
      </p:sp>
      <p:pic>
        <p:nvPicPr>
          <p:cNvPr id="12" name="1 Increase decreas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75832" y="2719710"/>
            <a:ext cx="588347" cy="305488"/>
          </a:xfrm>
          <a:prstGeom prst="rect">
            <a:avLst/>
          </a:prstGeom>
        </p:spPr>
      </p:pic>
      <p:pic>
        <p:nvPicPr>
          <p:cNvPr id="14" name="2 New picture"/>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6215" y="3584316"/>
            <a:ext cx="324764" cy="578237"/>
          </a:xfrm>
          <a:prstGeom prst="rect">
            <a:avLst/>
          </a:prstGeom>
        </p:spPr>
      </p:pic>
      <p:pic>
        <p:nvPicPr>
          <p:cNvPr id="15" name="3 Layout"/>
          <p:cNvPicPr>
            <a:picLocks noChangeAspect="1"/>
          </p:cNvPicPr>
          <p:nvPr userDrawn="1"/>
        </p:nvPicPr>
        <p:blipFill rotWithShape="1">
          <a:blip r:embed="rId4" cstate="print">
            <a:extLst>
              <a:ext uri="{28A0092B-C50C-407E-A947-70E740481C1C}">
                <a14:useLocalDpi xmlns:a14="http://schemas.microsoft.com/office/drawing/2010/main" val="0"/>
              </a:ext>
            </a:extLst>
          </a:blip>
          <a:srcRect l="36944" r="2272" b="69429"/>
          <a:stretch/>
        </p:blipFill>
        <p:spPr>
          <a:xfrm>
            <a:off x="2277940" y="4162480"/>
            <a:ext cx="699721" cy="226662"/>
          </a:xfrm>
          <a:prstGeom prst="rect">
            <a:avLst/>
          </a:prstGeom>
        </p:spPr>
      </p:pic>
      <p:pic>
        <p:nvPicPr>
          <p:cNvPr id="17" name="4 Reset"/>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37925" y="5120522"/>
            <a:ext cx="580718" cy="236338"/>
          </a:xfrm>
          <a:prstGeom prst="rect">
            <a:avLst/>
          </a:prstGeom>
        </p:spPr>
      </p:pic>
      <p:pic>
        <p:nvPicPr>
          <p:cNvPr id="18" name="5 Insert picture"/>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80518" y="1716947"/>
            <a:ext cx="262151" cy="256054"/>
          </a:xfrm>
          <a:prstGeom prst="rect">
            <a:avLst/>
          </a:prstGeom>
        </p:spPr>
      </p:pic>
    </p:spTree>
    <p:extLst>
      <p:ext uri="{BB962C8B-B14F-4D97-AF65-F5344CB8AC3E}">
        <p14:creationId xmlns:p14="http://schemas.microsoft.com/office/powerpoint/2010/main" val="1661052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t Slide_1">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err="1"/>
              <a:t>Powerpoint</a:t>
            </a:r>
            <a:r>
              <a:rPr lang="en-US"/>
              <a:t> headline for slide</a:t>
            </a:r>
            <a:endParaRPr lang="de-DE"/>
          </a:p>
        </p:txBody>
      </p:sp>
      <p:sp>
        <p:nvSpPr>
          <p:cNvPr id="3" name="Fußzeilenplatzhalter 2"/>
          <p:cNvSpPr>
            <a:spLocks noGrp="1"/>
          </p:cNvSpPr>
          <p:nvPr>
            <p:ph type="ftr" sz="quarter" idx="10"/>
          </p:nvPr>
        </p:nvSpPr>
        <p:spPr/>
        <p:txBody>
          <a:bodyPr/>
          <a:lstStyle/>
          <a:p>
            <a:endParaRPr lang="en-US">
              <a:solidFill>
                <a:schemeClr val="tx1">
                  <a:shade val="50000"/>
                </a:schemeClr>
              </a:solidFill>
            </a:endParaRPr>
          </a:p>
        </p:txBody>
      </p:sp>
      <p:sp>
        <p:nvSpPr>
          <p:cNvPr id="7" name="Textplatzhalter 6"/>
          <p:cNvSpPr>
            <a:spLocks noGrp="1"/>
          </p:cNvSpPr>
          <p:nvPr>
            <p:ph type="body" sz="quarter" idx="11" hasCustomPrompt="1"/>
          </p:nvPr>
        </p:nvSpPr>
        <p:spPr/>
        <p:txBody>
          <a:bodyPr/>
          <a:lstStyle/>
          <a:p>
            <a:pPr lvl="0"/>
            <a:r>
              <a:rPr lang="en-US"/>
              <a:t>Click to add text in Arial 18 font size</a:t>
            </a:r>
          </a:p>
          <a:p>
            <a:pPr lvl="1"/>
            <a:r>
              <a:rPr lang="en-US"/>
              <a:t>Second level in Arial 16 font size</a:t>
            </a:r>
          </a:p>
          <a:p>
            <a:pPr lvl="2"/>
            <a:r>
              <a:rPr lang="en-US"/>
              <a:t>Third level in Arial 14 font size</a:t>
            </a:r>
          </a:p>
          <a:p>
            <a:pPr lvl="3"/>
            <a:r>
              <a:rPr lang="en-US"/>
              <a:t>Fourth level in Arial 12 font size</a:t>
            </a:r>
          </a:p>
          <a:p>
            <a:pPr lvl="4"/>
            <a:r>
              <a:rPr lang="en-US" noProof="0"/>
              <a:t>Fifth level in Arial 10 font size</a:t>
            </a:r>
          </a:p>
        </p:txBody>
      </p:sp>
      <p:sp>
        <p:nvSpPr>
          <p:cNvPr id="6" name="Textplatzhalter 15"/>
          <p:cNvSpPr>
            <a:spLocks noGrp="1"/>
          </p:cNvSpPr>
          <p:nvPr>
            <p:ph type="body" sz="quarter" idx="13" hasCustomPrompt="1"/>
          </p:nvPr>
        </p:nvSpPr>
        <p:spPr>
          <a:xfrm>
            <a:off x="539750" y="943446"/>
            <a:ext cx="8064500" cy="615553"/>
          </a:xfrm>
        </p:spPr>
        <p:txBody>
          <a:bodyPr>
            <a:spAutoFit/>
          </a:bodyPr>
          <a:lstStyle>
            <a:lvl1pPr>
              <a:spcBef>
                <a:spcPts val="0"/>
              </a:spcBef>
              <a:defRPr sz="2000" b="0"/>
            </a:lvl1pPr>
          </a:lstStyle>
          <a:p>
            <a:pPr lvl="0"/>
            <a:r>
              <a:rPr lang="en-US"/>
              <a:t>Please click here to edit subtitle</a:t>
            </a:r>
          </a:p>
          <a:p>
            <a:pPr lvl="0"/>
            <a:endParaRPr lang="de-DE"/>
          </a:p>
        </p:txBody>
      </p:sp>
      <p:sp>
        <p:nvSpPr>
          <p:cNvPr id="8" name="TextBox 5"/>
          <p:cNvSpPr txBox="1">
            <a:spLocks noChangeArrowheads="1"/>
          </p:cNvSpPr>
          <p:nvPr/>
        </p:nvSpPr>
        <p:spPr bwMode="auto">
          <a:xfrm>
            <a:off x="9226704" y="1987549"/>
            <a:ext cx="1668463"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r>
              <a:rPr lang="en-US" sz="1000" noProof="0">
                <a:solidFill>
                  <a:srgbClr val="000000"/>
                </a:solidFill>
              </a:rPr>
              <a:t>Text starts with no bullet. Click on "increase indent" for more bullet design. </a:t>
            </a:r>
            <a:br>
              <a:rPr lang="en-US" sz="1000" noProof="0">
                <a:solidFill>
                  <a:srgbClr val="000000"/>
                </a:solidFill>
              </a:rPr>
            </a:br>
            <a:r>
              <a:rPr lang="en-US" sz="1000" noProof="0">
                <a:solidFill>
                  <a:srgbClr val="000000"/>
                </a:solidFill>
              </a:rPr>
              <a:t>To get previous design back, click on "decrease indent".</a:t>
            </a:r>
          </a:p>
          <a:p>
            <a:pPr algn="l" eaLnBrk="1" hangingPunct="1"/>
            <a:r>
              <a:rPr lang="en-US" sz="1000" noProof="0">
                <a:solidFill>
                  <a:srgbClr val="000000"/>
                </a:solidFill>
              </a:rPr>
              <a:t>1. level: No bullet</a:t>
            </a:r>
          </a:p>
          <a:p>
            <a:pPr algn="l" eaLnBrk="1" hangingPunct="1"/>
            <a:r>
              <a:rPr lang="en-US" sz="1000" noProof="0">
                <a:solidFill>
                  <a:srgbClr val="000000"/>
                </a:solidFill>
              </a:rPr>
              <a:t>2. level: Bullet</a:t>
            </a:r>
          </a:p>
          <a:p>
            <a:pPr algn="l" eaLnBrk="1" hangingPunct="1"/>
            <a:r>
              <a:rPr lang="en-US" sz="1000" noProof="0">
                <a:solidFill>
                  <a:srgbClr val="000000"/>
                </a:solidFill>
              </a:rPr>
              <a:t>3. level: Bullet</a:t>
            </a:r>
          </a:p>
          <a:p>
            <a:pPr algn="l" eaLnBrk="1" hangingPunct="1"/>
            <a:r>
              <a:rPr lang="en-US" sz="1000" noProof="0">
                <a:solidFill>
                  <a:srgbClr val="000000"/>
                </a:solidFill>
              </a:rPr>
              <a:t>4. level: Dash</a:t>
            </a:r>
          </a:p>
          <a:p>
            <a:pPr algn="l" eaLnBrk="1" hangingPunct="1"/>
            <a:r>
              <a:rPr lang="en-US" sz="1000" noProof="0">
                <a:solidFill>
                  <a:srgbClr val="000000"/>
                </a:solidFill>
              </a:rPr>
              <a:t>5.</a:t>
            </a:r>
            <a:r>
              <a:rPr lang="en-US" sz="1000" baseline="0" noProof="0">
                <a:solidFill>
                  <a:srgbClr val="000000"/>
                </a:solidFill>
              </a:rPr>
              <a:t> level: Dash</a:t>
            </a:r>
            <a:endParaRPr lang="en-US" sz="1000" noProof="0">
              <a:solidFill>
                <a:srgbClr val="000000"/>
              </a:solidFill>
            </a:endParaRPr>
          </a:p>
        </p:txBody>
      </p:sp>
      <p:sp>
        <p:nvSpPr>
          <p:cNvPr id="12" name="Foliennummernplatzhalter 1"/>
          <p:cNvSpPr>
            <a:spLocks noGrp="1"/>
          </p:cNvSpPr>
          <p:nvPr>
            <p:ph type="sldNum" sz="quarter" idx="4"/>
          </p:nvPr>
        </p:nvSpPr>
        <p:spPr>
          <a:xfrm>
            <a:off x="8604250" y="31749"/>
            <a:ext cx="396875" cy="365125"/>
          </a:xfrm>
          <a:prstGeom prst="rect">
            <a:avLst/>
          </a:prstGeom>
        </p:spPr>
        <p:txBody>
          <a:bodyPr vert="horz" lIns="0" tIns="45720" rIns="0" bIns="45720" rtlCol="0" anchor="ctr"/>
          <a:lstStyle>
            <a:lvl1pPr algn="r">
              <a:defRPr sz="1000">
                <a:solidFill>
                  <a:schemeClr val="tx1"/>
                </a:solidFill>
              </a:defRPr>
            </a:lvl1pPr>
          </a:lstStyle>
          <a:p>
            <a:pPr>
              <a:defRPr/>
            </a:pPr>
            <a:r>
              <a:rPr lang="en-US"/>
              <a:t>p.</a:t>
            </a:r>
            <a:fld id="{95B1F569-C777-4639-ABF9-4A6861657D67}" type="slidenum">
              <a:rPr lang="en-US" smtClean="0"/>
              <a:pPr>
                <a:defRPr/>
              </a:pPr>
              <a:t>‹#›</a:t>
            </a:fld>
            <a:endParaRPr lang="en-US"/>
          </a:p>
        </p:txBody>
      </p:sp>
    </p:spTree>
    <p:custDataLst>
      <p:tags r:id="rId1"/>
    </p:custDataLst>
    <p:extLst>
      <p:ext uri="{BB962C8B-B14F-4D97-AF65-F5344CB8AC3E}">
        <p14:creationId xmlns:p14="http://schemas.microsoft.com/office/powerpoint/2010/main" val="3436234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2" name="Background"/>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53" y="863"/>
            <a:ext cx="9144002" cy="6858000"/>
          </a:xfrm>
          <a:prstGeom prst="rect">
            <a:avLst/>
          </a:prstGeom>
        </p:spPr>
      </p:pic>
      <p:sp>
        <p:nvSpPr>
          <p:cNvPr id="11" name="Yellow bar"/>
          <p:cNvSpPr/>
          <p:nvPr/>
        </p:nvSpPr>
        <p:spPr>
          <a:xfrm>
            <a:off x="0" y="6678000"/>
            <a:ext cx="9144900" cy="18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ctrTitle" hasCustomPrompt="1"/>
          </p:nvPr>
        </p:nvSpPr>
        <p:spPr>
          <a:xfrm>
            <a:off x="512271" y="688759"/>
            <a:ext cx="8091191" cy="1915909"/>
          </a:xfrm>
        </p:spPr>
        <p:txBody>
          <a:bodyPr anchor="t" anchorCtr="0"/>
          <a:lstStyle>
            <a:lvl1pPr algn="l">
              <a:defRPr sz="5000" cap="all" baseline="0">
                <a:solidFill>
                  <a:schemeClr val="tx2"/>
                </a:solidFill>
              </a:defRPr>
            </a:lvl1pPr>
          </a:lstStyle>
          <a:p>
            <a:r>
              <a:rPr lang="en-GB" dirty="0"/>
              <a:t>Click to Insert headline, use bold to highlight</a:t>
            </a:r>
          </a:p>
        </p:txBody>
      </p:sp>
      <p:sp>
        <p:nvSpPr>
          <p:cNvPr id="3" name="Subtitle 2"/>
          <p:cNvSpPr>
            <a:spLocks noGrp="1"/>
          </p:cNvSpPr>
          <p:nvPr>
            <p:ph type="subTitle" idx="1" hasCustomPrompt="1"/>
          </p:nvPr>
        </p:nvSpPr>
        <p:spPr>
          <a:xfrm>
            <a:off x="540549" y="2757577"/>
            <a:ext cx="8062913" cy="308098"/>
          </a:xfrm>
        </p:spPr>
        <p:txBody>
          <a:bodyPr>
            <a:spAutoFit/>
          </a:bodyPr>
          <a:lstStyle>
            <a:lvl1pPr marL="0" indent="0" algn="l">
              <a:lnSpc>
                <a:spcPct val="91000"/>
              </a:lnSpc>
              <a:spcBef>
                <a:spcPts val="0"/>
              </a:spcBef>
              <a:buFont typeface="Arial" panose="020B0604020202020204" pitchFamily="34" charset="0"/>
              <a:buChar char="​"/>
              <a:defRPr sz="2200">
                <a:solidFill>
                  <a:schemeClr val="accent3"/>
                </a:solidFill>
              </a:defRPr>
            </a:lvl1pPr>
            <a:lvl2pPr marL="0" indent="0" algn="l">
              <a:lnSpc>
                <a:spcPct val="91000"/>
              </a:lnSpc>
              <a:buFont typeface="Arial" panose="020B0604020202020204" pitchFamily="34" charset="0"/>
              <a:buChar char="​"/>
              <a:defRPr sz="2200" i="0">
                <a:solidFill>
                  <a:schemeClr val="accent3"/>
                </a:solidFill>
                <a:latin typeface="+mn-lt"/>
              </a:defRPr>
            </a:lvl2pPr>
            <a:lvl3pPr marL="0" indent="0" algn="l">
              <a:lnSpc>
                <a:spcPct val="91000"/>
              </a:lnSpc>
              <a:buFont typeface="Arial" panose="020B0604020202020204" pitchFamily="34" charset="0"/>
              <a:buChar char="​"/>
              <a:defRPr sz="2200" i="0">
                <a:solidFill>
                  <a:schemeClr val="accent3"/>
                </a:solidFill>
                <a:latin typeface="+mn-lt"/>
              </a:defRPr>
            </a:lvl3pPr>
            <a:lvl4pPr marL="0" indent="0" algn="l">
              <a:lnSpc>
                <a:spcPct val="91000"/>
              </a:lnSpc>
              <a:buFont typeface="Arial" panose="020B0604020202020204" pitchFamily="34" charset="0"/>
              <a:buChar char="​"/>
              <a:defRPr sz="2200" i="0">
                <a:solidFill>
                  <a:schemeClr val="accent3"/>
                </a:solidFill>
                <a:latin typeface="+mn-lt"/>
              </a:defRPr>
            </a:lvl4pPr>
            <a:lvl5pPr marL="0" indent="0" algn="l">
              <a:lnSpc>
                <a:spcPct val="91000"/>
              </a:lnSpc>
              <a:buFont typeface="Arial" panose="020B0604020202020204" pitchFamily="34" charset="0"/>
              <a:buChar char="​"/>
              <a:defRPr sz="2200" i="0">
                <a:solidFill>
                  <a:schemeClr val="accent3"/>
                </a:solidFill>
                <a:latin typeface="+mn-lt"/>
              </a:defRPr>
            </a:lvl5pPr>
            <a:lvl6pPr marL="0" indent="0" algn="l">
              <a:lnSpc>
                <a:spcPct val="91000"/>
              </a:lnSpc>
              <a:buFont typeface="Arial" panose="020B0604020202020204" pitchFamily="34" charset="0"/>
              <a:buChar char="​"/>
              <a:defRPr sz="2200" i="0">
                <a:solidFill>
                  <a:schemeClr val="accent3"/>
                </a:solidFill>
                <a:latin typeface="+mn-lt"/>
              </a:defRPr>
            </a:lvl6pPr>
            <a:lvl7pPr marL="0" indent="0" algn="l">
              <a:lnSpc>
                <a:spcPct val="91000"/>
              </a:lnSpc>
              <a:buFont typeface="Arial" panose="020B0604020202020204" pitchFamily="34" charset="0"/>
              <a:buChar char="​"/>
              <a:defRPr sz="2200" i="0">
                <a:solidFill>
                  <a:schemeClr val="accent3"/>
                </a:solidFill>
                <a:latin typeface="+mn-lt"/>
              </a:defRPr>
            </a:lvl7pPr>
            <a:lvl8pPr marL="0" indent="0" algn="l">
              <a:lnSpc>
                <a:spcPct val="91000"/>
              </a:lnSpc>
              <a:buFont typeface="Arial" panose="020B0604020202020204" pitchFamily="34" charset="0"/>
              <a:buChar char="​"/>
              <a:defRPr sz="2200" i="0">
                <a:solidFill>
                  <a:schemeClr val="accent3"/>
                </a:solidFill>
                <a:latin typeface="+mn-lt"/>
              </a:defRPr>
            </a:lvl8pPr>
            <a:lvl9pPr marL="0" indent="0" algn="l">
              <a:lnSpc>
                <a:spcPct val="91000"/>
              </a:lnSpc>
              <a:buFont typeface="Arial" panose="020B0604020202020204" pitchFamily="34" charset="0"/>
              <a:buChar char="​"/>
              <a:defRPr sz="2200" i="0">
                <a:solidFill>
                  <a:schemeClr val="accent3"/>
                </a:solidFill>
                <a:latin typeface="+mn-lt"/>
              </a:defRPr>
            </a:lvl9pPr>
          </a:lstStyle>
          <a:p>
            <a:r>
              <a:rPr lang="en-GB" dirty="0"/>
              <a:t>Click to insert sub header</a:t>
            </a:r>
          </a:p>
        </p:txBody>
      </p:sp>
      <p:sp>
        <p:nvSpPr>
          <p:cNvPr id="4" name="Date_DateCustomA"/>
          <p:cNvSpPr>
            <a:spLocks noGrp="1"/>
          </p:cNvSpPr>
          <p:nvPr>
            <p:ph type="dt" sz="half" idx="10"/>
          </p:nvPr>
        </p:nvSpPr>
        <p:spPr>
          <a:xfrm>
            <a:off x="540549" y="3168813"/>
            <a:ext cx="8062913" cy="180000"/>
          </a:xfrm>
        </p:spPr>
        <p:txBody>
          <a:bodyPr/>
          <a:lstStyle>
            <a:lvl1pPr>
              <a:defRPr sz="1200" i="1">
                <a:solidFill>
                  <a:schemeClr val="accent3"/>
                </a:solidFill>
              </a:defRPr>
            </a:lvl1pPr>
          </a:lstStyle>
          <a:p>
            <a:fld id="{A37FBF55-407D-4198-B936-1E05FA65148B}" type="datetime3">
              <a:rPr lang="da-DK" smtClean="0"/>
              <a:t>07.10.2019</a:t>
            </a:fld>
            <a:endParaRPr lang="en-GB"/>
          </a:p>
        </p:txBody>
      </p:sp>
      <p:sp>
        <p:nvSpPr>
          <p:cNvPr id="5" name="FLD_PresentationTitle"/>
          <p:cNvSpPr>
            <a:spLocks noGrp="1"/>
          </p:cNvSpPr>
          <p:nvPr>
            <p:ph type="ftr" sz="quarter" idx="11"/>
          </p:nvPr>
        </p:nvSpPr>
        <p:spPr/>
        <p:txBody>
          <a:bodyPr/>
          <a:lstStyle>
            <a:lvl1pPr>
              <a:defRPr>
                <a:solidFill>
                  <a:schemeClr val="accent5"/>
                </a:solidFill>
              </a:defRPr>
            </a:lvl1pPr>
          </a:lstStyle>
          <a:p>
            <a:endParaRPr lang="en-GB"/>
          </a:p>
        </p:txBody>
      </p:sp>
      <p:sp>
        <p:nvSpPr>
          <p:cNvPr id="6" name="Slide Number Placeholder 5"/>
          <p:cNvSpPr>
            <a:spLocks noGrp="1"/>
          </p:cNvSpPr>
          <p:nvPr>
            <p:ph type="sldNum" sz="quarter" idx="12"/>
          </p:nvPr>
        </p:nvSpPr>
        <p:spPr>
          <a:xfrm>
            <a:off x="0" y="6912000"/>
            <a:ext cx="0" cy="0"/>
          </a:xfrm>
        </p:spPr>
        <p:txBody>
          <a:bodyPr/>
          <a:lstStyle>
            <a:lvl1pPr>
              <a:defRPr sz="133">
                <a:solidFill>
                  <a:schemeClr val="accent5"/>
                </a:solidFill>
              </a:defRPr>
            </a:lvl1pPr>
          </a:lstStyle>
          <a:p>
            <a:fld id="{24C8C45C-947F-4981-8B3F-4F32E973C901}" type="slidenum">
              <a:rPr lang="en-GB" smtClean="0"/>
              <a:pPr/>
              <a:t>‹#›</a:t>
            </a:fld>
            <a:endParaRPr lang="en-GB"/>
          </a:p>
        </p:txBody>
      </p:sp>
      <p:pic>
        <p:nvPicPr>
          <p:cNvPr id="10" name="logo"/>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95400" y="5676910"/>
            <a:ext cx="2217996" cy="469151"/>
          </a:xfrm>
          <a:prstGeom prst="rect">
            <a:avLst/>
          </a:prstGeom>
        </p:spPr>
      </p:pic>
      <p:sp>
        <p:nvSpPr>
          <p:cNvPr id="13" name="Rectangle 12"/>
          <p:cNvSpPr/>
          <p:nvPr/>
        </p:nvSpPr>
        <p:spPr>
          <a:xfrm>
            <a:off x="524094" y="6683496"/>
            <a:ext cx="1268296" cy="18466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1200" baseline="0" dirty="0">
                <a:solidFill>
                  <a:schemeClr val="tx1"/>
                </a:solidFill>
                <a:latin typeface="+mn-lt"/>
                <a:ea typeface="+mn-ea"/>
                <a:cs typeface="+mn-cs"/>
              </a:rPr>
              <a:t>© 2019 Carestream Dental LLC</a:t>
            </a:r>
            <a:endParaRPr lang="en-US" sz="600" dirty="0">
              <a:solidFill>
                <a:schemeClr val="tx1"/>
              </a:solidFill>
            </a:endParaRPr>
          </a:p>
        </p:txBody>
      </p:sp>
      <p:sp>
        <p:nvSpPr>
          <p:cNvPr id="14" name="Yellow bar">
            <a:extLst>
              <a:ext uri="{FF2B5EF4-FFF2-40B4-BE49-F238E27FC236}">
                <a16:creationId xmlns:a16="http://schemas.microsoft.com/office/drawing/2014/main" id="{291F8643-00E9-4D8A-97CC-1BD0B0F751FC}"/>
              </a:ext>
            </a:extLst>
          </p:cNvPr>
          <p:cNvSpPr/>
          <p:nvPr userDrawn="1"/>
        </p:nvSpPr>
        <p:spPr>
          <a:xfrm>
            <a:off x="0" y="6678000"/>
            <a:ext cx="9144900" cy="18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pic>
        <p:nvPicPr>
          <p:cNvPr id="15" name="logo">
            <a:extLst>
              <a:ext uri="{FF2B5EF4-FFF2-40B4-BE49-F238E27FC236}">
                <a16:creationId xmlns:a16="http://schemas.microsoft.com/office/drawing/2014/main" id="{970CE5E4-622C-4881-A3CC-B0D8DA471D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95400" y="5676900"/>
            <a:ext cx="2217996" cy="469151"/>
          </a:xfrm>
          <a:prstGeom prst="rect">
            <a:avLst/>
          </a:prstGeom>
        </p:spPr>
      </p:pic>
      <p:sp>
        <p:nvSpPr>
          <p:cNvPr id="16" name="Rectangle 15">
            <a:extLst>
              <a:ext uri="{FF2B5EF4-FFF2-40B4-BE49-F238E27FC236}">
                <a16:creationId xmlns:a16="http://schemas.microsoft.com/office/drawing/2014/main" id="{8EF2D462-19DB-4E67-9A6A-5A25E40D2301}"/>
              </a:ext>
            </a:extLst>
          </p:cNvPr>
          <p:cNvSpPr/>
          <p:nvPr userDrawn="1"/>
        </p:nvSpPr>
        <p:spPr>
          <a:xfrm>
            <a:off x="524092" y="6683494"/>
            <a:ext cx="1268296" cy="18466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1200" baseline="0" dirty="0">
                <a:solidFill>
                  <a:schemeClr val="tx1"/>
                </a:solidFill>
                <a:latin typeface="+mn-lt"/>
                <a:ea typeface="+mn-ea"/>
                <a:cs typeface="+mn-cs"/>
              </a:rPr>
              <a:t>© 2019 Carestream Dental LLC</a:t>
            </a:r>
            <a:endParaRPr lang="en-US" sz="600" dirty="0">
              <a:solidFill>
                <a:schemeClr val="tx1"/>
              </a:solidFill>
            </a:endParaRPr>
          </a:p>
        </p:txBody>
      </p:sp>
    </p:spTree>
    <p:extLst>
      <p:ext uri="{BB962C8B-B14F-4D97-AF65-F5344CB8AC3E}">
        <p14:creationId xmlns:p14="http://schemas.microsoft.com/office/powerpoint/2010/main" val="2732406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pic>
        <p:nvPicPr>
          <p:cNvPr id="6" name="Background"/>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53" y="863"/>
            <a:ext cx="9144002" cy="6858000"/>
          </a:xfrm>
          <a:prstGeom prst="rect">
            <a:avLst/>
          </a:prstGeom>
        </p:spPr>
      </p:pic>
      <p:sp>
        <p:nvSpPr>
          <p:cNvPr id="10" name="Yellow bar"/>
          <p:cNvSpPr/>
          <p:nvPr/>
        </p:nvSpPr>
        <p:spPr>
          <a:xfrm>
            <a:off x="0" y="6678000"/>
            <a:ext cx="9144900" cy="18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529202" y="859930"/>
            <a:ext cx="6194793" cy="1065440"/>
          </a:xfrm>
        </p:spPr>
        <p:txBody>
          <a:bodyPr tIns="43200"/>
          <a:lstStyle>
            <a:lvl1pPr>
              <a:defRPr sz="4000" b="1" baseline="0">
                <a:solidFill>
                  <a:schemeClr val="tx2"/>
                </a:solidFill>
              </a:defRPr>
            </a:lvl1pPr>
          </a:lstStyle>
          <a:p>
            <a:r>
              <a:rPr lang="en-GB" noProof="0" dirty="0"/>
              <a:t>Click to insert Agenda header</a:t>
            </a:r>
          </a:p>
        </p:txBody>
      </p:sp>
      <p:sp>
        <p:nvSpPr>
          <p:cNvPr id="7" name="Text Placeholder 2"/>
          <p:cNvSpPr>
            <a:spLocks noGrp="1"/>
          </p:cNvSpPr>
          <p:nvPr>
            <p:ph type="body" sz="quarter" idx="13" hasCustomPrompt="1"/>
          </p:nvPr>
        </p:nvSpPr>
        <p:spPr>
          <a:xfrm>
            <a:off x="540544" y="2481369"/>
            <a:ext cx="6177756" cy="308098"/>
          </a:xfrm>
        </p:spPr>
        <p:txBody>
          <a:bodyPr>
            <a:spAutoFit/>
          </a:bodyPr>
          <a:lstStyle>
            <a:lvl1pPr marL="359982" indent="-359982">
              <a:lnSpc>
                <a:spcPct val="91000"/>
              </a:lnSpc>
              <a:spcBef>
                <a:spcPts val="600"/>
              </a:spcBef>
              <a:spcAft>
                <a:spcPts val="0"/>
              </a:spcAft>
              <a:buFontTx/>
              <a:buBlip>
                <a:blip r:embed="rId3"/>
              </a:buBlip>
              <a:defRPr sz="2200" b="0">
                <a:solidFill>
                  <a:schemeClr val="accent3"/>
                </a:solidFill>
              </a:defRPr>
            </a:lvl1pPr>
            <a:lvl2pPr marL="359982" indent="-359982">
              <a:lnSpc>
                <a:spcPct val="91000"/>
              </a:lnSpc>
              <a:spcBef>
                <a:spcPts val="1600"/>
              </a:spcBef>
              <a:buFontTx/>
              <a:buBlip>
                <a:blip r:embed="rId3"/>
              </a:buBlip>
              <a:defRPr sz="2200" b="0" i="0">
                <a:solidFill>
                  <a:schemeClr val="accent3"/>
                </a:solidFill>
              </a:defRPr>
            </a:lvl2pPr>
            <a:lvl3pPr marL="359982" indent="-359982">
              <a:lnSpc>
                <a:spcPct val="91000"/>
              </a:lnSpc>
              <a:spcBef>
                <a:spcPts val="1600"/>
              </a:spcBef>
              <a:buFontTx/>
              <a:buBlip>
                <a:blip r:embed="rId3"/>
              </a:buBlip>
              <a:defRPr sz="2200" b="0" i="0">
                <a:solidFill>
                  <a:schemeClr val="accent3"/>
                </a:solidFill>
              </a:defRPr>
            </a:lvl3pPr>
            <a:lvl4pPr marL="359982" indent="-359982">
              <a:lnSpc>
                <a:spcPct val="91000"/>
              </a:lnSpc>
              <a:spcBef>
                <a:spcPts val="1600"/>
              </a:spcBef>
              <a:buFontTx/>
              <a:buBlip>
                <a:blip r:embed="rId3"/>
              </a:buBlip>
              <a:defRPr sz="2200" b="0" i="0">
                <a:solidFill>
                  <a:schemeClr val="accent3"/>
                </a:solidFill>
              </a:defRPr>
            </a:lvl4pPr>
            <a:lvl5pPr marL="359982" indent="-359982">
              <a:lnSpc>
                <a:spcPct val="91000"/>
              </a:lnSpc>
              <a:spcBef>
                <a:spcPts val="1600"/>
              </a:spcBef>
              <a:buFontTx/>
              <a:buBlip>
                <a:blip r:embed="rId3"/>
              </a:buBlip>
              <a:defRPr sz="2200" b="0" i="0">
                <a:solidFill>
                  <a:schemeClr val="accent3"/>
                </a:solidFill>
              </a:defRPr>
            </a:lvl5pPr>
            <a:lvl6pPr marL="359982" indent="-359982">
              <a:lnSpc>
                <a:spcPct val="91000"/>
              </a:lnSpc>
              <a:spcBef>
                <a:spcPts val="1600"/>
              </a:spcBef>
              <a:buFontTx/>
              <a:buBlip>
                <a:blip r:embed="rId3"/>
              </a:buBlip>
              <a:defRPr sz="2200" b="0" i="0">
                <a:solidFill>
                  <a:schemeClr val="accent3"/>
                </a:solidFill>
              </a:defRPr>
            </a:lvl6pPr>
            <a:lvl7pPr marL="359982" indent="-359982">
              <a:lnSpc>
                <a:spcPct val="91000"/>
              </a:lnSpc>
              <a:spcBef>
                <a:spcPts val="1600"/>
              </a:spcBef>
              <a:buFontTx/>
              <a:buBlip>
                <a:blip r:embed="rId3"/>
              </a:buBlip>
              <a:defRPr sz="2200" b="0" i="0">
                <a:solidFill>
                  <a:schemeClr val="accent3"/>
                </a:solidFill>
              </a:defRPr>
            </a:lvl7pPr>
            <a:lvl8pPr marL="359982" indent="-359982">
              <a:lnSpc>
                <a:spcPct val="91000"/>
              </a:lnSpc>
              <a:spcBef>
                <a:spcPts val="1600"/>
              </a:spcBef>
              <a:buFontTx/>
              <a:buBlip>
                <a:blip r:embed="rId3"/>
              </a:buBlip>
              <a:defRPr sz="2200" b="0" i="0">
                <a:solidFill>
                  <a:schemeClr val="accent3"/>
                </a:solidFill>
              </a:defRPr>
            </a:lvl8pPr>
            <a:lvl9pPr marL="359982" indent="-359982">
              <a:lnSpc>
                <a:spcPct val="91000"/>
              </a:lnSpc>
              <a:spcBef>
                <a:spcPts val="1600"/>
              </a:spcBef>
              <a:buFontTx/>
              <a:buBlip>
                <a:blip r:embed="rId3"/>
              </a:buBlip>
              <a:defRPr sz="2200" b="0" i="0">
                <a:solidFill>
                  <a:schemeClr val="accent3"/>
                </a:solidFill>
              </a:defRPr>
            </a:lvl9pPr>
          </a:lstStyle>
          <a:p>
            <a:pPr lvl="0"/>
            <a:r>
              <a:rPr lang="en-GB" noProof="0" dirty="0"/>
              <a:t>Click to insert text</a:t>
            </a:r>
          </a:p>
        </p:txBody>
      </p:sp>
      <p:sp>
        <p:nvSpPr>
          <p:cNvPr id="9" name="Date Placeholder 8"/>
          <p:cNvSpPr>
            <a:spLocks noGrp="1"/>
          </p:cNvSpPr>
          <p:nvPr>
            <p:ph type="dt" sz="half" idx="14"/>
          </p:nvPr>
        </p:nvSpPr>
        <p:spPr/>
        <p:txBody>
          <a:bodyPr/>
          <a:lstStyle/>
          <a:p>
            <a:fld id="{07181A8D-4443-484E-A320-EEEDA8699388}" type="datetime3">
              <a:rPr lang="da-DK" smtClean="0"/>
              <a:t>07.10.2019</a:t>
            </a:fld>
            <a:endParaRPr lang="en-GB"/>
          </a:p>
        </p:txBody>
      </p:sp>
      <p:sp>
        <p:nvSpPr>
          <p:cNvPr id="11" name="Footer Placeholder 10"/>
          <p:cNvSpPr>
            <a:spLocks noGrp="1"/>
          </p:cNvSpPr>
          <p:nvPr>
            <p:ph type="ftr" sz="quarter" idx="15"/>
          </p:nvPr>
        </p:nvSpPr>
        <p:spPr/>
        <p:txBody>
          <a:bodyPr/>
          <a:lstStyle/>
          <a:p>
            <a:endParaRPr lang="en-GB"/>
          </a:p>
        </p:txBody>
      </p:sp>
      <p:sp>
        <p:nvSpPr>
          <p:cNvPr id="13" name="Slide Number Placeholder 5"/>
          <p:cNvSpPr>
            <a:spLocks noGrp="1"/>
          </p:cNvSpPr>
          <p:nvPr>
            <p:ph type="sldNum" sz="quarter" idx="12"/>
          </p:nvPr>
        </p:nvSpPr>
        <p:spPr>
          <a:xfrm>
            <a:off x="0" y="6912000"/>
            <a:ext cx="0" cy="0"/>
          </a:xfrm>
        </p:spPr>
        <p:txBody>
          <a:bodyPr/>
          <a:lstStyle>
            <a:lvl1pPr>
              <a:defRPr sz="133">
                <a:solidFill>
                  <a:schemeClr val="accent5"/>
                </a:solidFill>
              </a:defRPr>
            </a:lvl1pPr>
          </a:lstStyle>
          <a:p>
            <a:fld id="{24C8C45C-947F-4981-8B3F-4F32E973C901}" type="slidenum">
              <a:rPr lang="en-GB" smtClean="0"/>
              <a:pPr/>
              <a:t>‹#›</a:t>
            </a:fld>
            <a:endParaRPr lang="en-GB"/>
          </a:p>
        </p:txBody>
      </p:sp>
      <p:sp>
        <p:nvSpPr>
          <p:cNvPr id="14" name="Rectangle 13"/>
          <p:cNvSpPr/>
          <p:nvPr/>
        </p:nvSpPr>
        <p:spPr>
          <a:xfrm>
            <a:off x="524094" y="6683496"/>
            <a:ext cx="1268296" cy="18466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1200" baseline="0" dirty="0">
                <a:solidFill>
                  <a:schemeClr val="tx1"/>
                </a:solidFill>
                <a:latin typeface="+mn-lt"/>
                <a:ea typeface="+mn-ea"/>
                <a:cs typeface="+mn-cs"/>
              </a:rPr>
              <a:t>© 2019 Carestream Dental LLC</a:t>
            </a:r>
            <a:endParaRPr lang="en-US" sz="600" dirty="0">
              <a:solidFill>
                <a:schemeClr val="tx1"/>
              </a:solidFill>
            </a:endParaRPr>
          </a:p>
        </p:txBody>
      </p:sp>
      <p:sp>
        <p:nvSpPr>
          <p:cNvPr id="12" name="Yellow bar">
            <a:extLst>
              <a:ext uri="{FF2B5EF4-FFF2-40B4-BE49-F238E27FC236}">
                <a16:creationId xmlns:a16="http://schemas.microsoft.com/office/drawing/2014/main" id="{4C00A5CB-AD64-44F7-B8CA-C2EF8C7D7631}"/>
              </a:ext>
            </a:extLst>
          </p:cNvPr>
          <p:cNvSpPr/>
          <p:nvPr userDrawn="1"/>
        </p:nvSpPr>
        <p:spPr>
          <a:xfrm>
            <a:off x="0" y="6678000"/>
            <a:ext cx="9144900" cy="18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5" name="Rectangle 14">
            <a:extLst>
              <a:ext uri="{FF2B5EF4-FFF2-40B4-BE49-F238E27FC236}">
                <a16:creationId xmlns:a16="http://schemas.microsoft.com/office/drawing/2014/main" id="{5BC19398-3EB3-4CF7-B225-CFD9BAF8FD53}"/>
              </a:ext>
            </a:extLst>
          </p:cNvPr>
          <p:cNvSpPr/>
          <p:nvPr userDrawn="1"/>
        </p:nvSpPr>
        <p:spPr>
          <a:xfrm>
            <a:off x="524092" y="6683494"/>
            <a:ext cx="1268296" cy="18466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1200" baseline="0" dirty="0">
                <a:solidFill>
                  <a:schemeClr val="tx1"/>
                </a:solidFill>
                <a:latin typeface="+mn-lt"/>
                <a:ea typeface="+mn-ea"/>
                <a:cs typeface="+mn-cs"/>
              </a:rPr>
              <a:t>© 2019 Carestream Dental LLC</a:t>
            </a:r>
            <a:endParaRPr lang="en-US" sz="600" dirty="0">
              <a:solidFill>
                <a:schemeClr val="tx1"/>
              </a:solidFill>
            </a:endParaRPr>
          </a:p>
        </p:txBody>
      </p:sp>
    </p:spTree>
    <p:extLst>
      <p:ext uri="{BB962C8B-B14F-4D97-AF65-F5344CB8AC3E}">
        <p14:creationId xmlns:p14="http://schemas.microsoft.com/office/powerpoint/2010/main" val="2689351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Breaker ">
    <p:spTree>
      <p:nvGrpSpPr>
        <p:cNvPr id="1" name=""/>
        <p:cNvGrpSpPr/>
        <p:nvPr/>
      </p:nvGrpSpPr>
      <p:grpSpPr>
        <a:xfrm>
          <a:off x="0" y="0"/>
          <a:ext cx="0" cy="0"/>
          <a:chOff x="0" y="0"/>
          <a:chExt cx="0" cy="0"/>
        </a:xfrm>
      </p:grpSpPr>
      <p:pic>
        <p:nvPicPr>
          <p:cNvPr id="8" name="Background"/>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53" y="863"/>
            <a:ext cx="9144002" cy="6858000"/>
          </a:xfrm>
          <a:prstGeom prst="rect">
            <a:avLst/>
          </a:prstGeom>
        </p:spPr>
      </p:pic>
      <p:sp>
        <p:nvSpPr>
          <p:cNvPr id="10" name="Yellow bar"/>
          <p:cNvSpPr/>
          <p:nvPr/>
        </p:nvSpPr>
        <p:spPr>
          <a:xfrm>
            <a:off x="0" y="6678000"/>
            <a:ext cx="9144900" cy="18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529201" y="2347989"/>
            <a:ext cx="8074256" cy="1021818"/>
          </a:xfrm>
        </p:spPr>
        <p:txBody>
          <a:bodyPr anchor="b"/>
          <a:lstStyle>
            <a:lvl1pPr>
              <a:defRPr sz="4000">
                <a:solidFill>
                  <a:schemeClr val="tx2"/>
                </a:solidFill>
              </a:defRPr>
            </a:lvl1pPr>
          </a:lstStyle>
          <a:p>
            <a:r>
              <a:rPr lang="en-GB" dirty="0"/>
              <a:t>Click to insert breaker header, use bold to highlight word(s)</a:t>
            </a:r>
          </a:p>
        </p:txBody>
      </p:sp>
      <p:sp>
        <p:nvSpPr>
          <p:cNvPr id="11" name="Subtitle 2"/>
          <p:cNvSpPr>
            <a:spLocks noGrp="1"/>
          </p:cNvSpPr>
          <p:nvPr>
            <p:ph type="subTitle" idx="13" hasCustomPrompt="1"/>
          </p:nvPr>
        </p:nvSpPr>
        <p:spPr>
          <a:xfrm>
            <a:off x="540549" y="3562298"/>
            <a:ext cx="8062913" cy="308098"/>
          </a:xfrm>
        </p:spPr>
        <p:txBody>
          <a:bodyPr>
            <a:spAutoFit/>
          </a:bodyPr>
          <a:lstStyle>
            <a:lvl1pPr marL="0" indent="0" algn="l">
              <a:lnSpc>
                <a:spcPct val="91000"/>
              </a:lnSpc>
              <a:spcBef>
                <a:spcPts val="0"/>
              </a:spcBef>
              <a:buFont typeface="Arial" panose="020B0604020202020204" pitchFamily="34" charset="0"/>
              <a:buChar char="​"/>
              <a:defRPr sz="2200">
                <a:solidFill>
                  <a:schemeClr val="accent3"/>
                </a:solidFill>
              </a:defRPr>
            </a:lvl1pPr>
            <a:lvl2pPr marL="0" indent="0" algn="l">
              <a:lnSpc>
                <a:spcPct val="91000"/>
              </a:lnSpc>
              <a:buFont typeface="Arial" panose="020B0604020202020204" pitchFamily="34" charset="0"/>
              <a:buChar char="​"/>
              <a:defRPr sz="2200" i="0">
                <a:solidFill>
                  <a:schemeClr val="accent3"/>
                </a:solidFill>
                <a:latin typeface="+mn-lt"/>
              </a:defRPr>
            </a:lvl2pPr>
            <a:lvl3pPr marL="0" indent="0" algn="l">
              <a:lnSpc>
                <a:spcPct val="91000"/>
              </a:lnSpc>
              <a:buFont typeface="Arial" panose="020B0604020202020204" pitchFamily="34" charset="0"/>
              <a:buChar char="​"/>
              <a:defRPr sz="2200" i="0">
                <a:solidFill>
                  <a:schemeClr val="accent3"/>
                </a:solidFill>
                <a:latin typeface="+mn-lt"/>
              </a:defRPr>
            </a:lvl3pPr>
            <a:lvl4pPr marL="0" indent="0" algn="l">
              <a:lnSpc>
                <a:spcPct val="91000"/>
              </a:lnSpc>
              <a:buFont typeface="Arial" panose="020B0604020202020204" pitchFamily="34" charset="0"/>
              <a:buChar char="​"/>
              <a:defRPr sz="2200" i="0">
                <a:solidFill>
                  <a:schemeClr val="accent3"/>
                </a:solidFill>
                <a:latin typeface="+mn-lt"/>
              </a:defRPr>
            </a:lvl4pPr>
            <a:lvl5pPr marL="0" indent="0" algn="l">
              <a:lnSpc>
                <a:spcPct val="91000"/>
              </a:lnSpc>
              <a:buFont typeface="Arial" panose="020B0604020202020204" pitchFamily="34" charset="0"/>
              <a:buChar char="​"/>
              <a:defRPr sz="2200" i="0">
                <a:solidFill>
                  <a:schemeClr val="accent3"/>
                </a:solidFill>
                <a:latin typeface="+mn-lt"/>
              </a:defRPr>
            </a:lvl5pPr>
            <a:lvl6pPr marL="0" indent="0" algn="l">
              <a:lnSpc>
                <a:spcPct val="91000"/>
              </a:lnSpc>
              <a:buFont typeface="Arial" panose="020B0604020202020204" pitchFamily="34" charset="0"/>
              <a:buChar char="​"/>
              <a:defRPr sz="2200" i="0">
                <a:solidFill>
                  <a:schemeClr val="accent3"/>
                </a:solidFill>
                <a:latin typeface="+mn-lt"/>
              </a:defRPr>
            </a:lvl6pPr>
            <a:lvl7pPr marL="0" indent="0" algn="l">
              <a:lnSpc>
                <a:spcPct val="91000"/>
              </a:lnSpc>
              <a:buFont typeface="Arial" panose="020B0604020202020204" pitchFamily="34" charset="0"/>
              <a:buChar char="​"/>
              <a:defRPr sz="2200" i="0">
                <a:solidFill>
                  <a:schemeClr val="accent3"/>
                </a:solidFill>
                <a:latin typeface="+mn-lt"/>
              </a:defRPr>
            </a:lvl7pPr>
            <a:lvl8pPr marL="0" indent="0" algn="l">
              <a:lnSpc>
                <a:spcPct val="91000"/>
              </a:lnSpc>
              <a:buFont typeface="Arial" panose="020B0604020202020204" pitchFamily="34" charset="0"/>
              <a:buChar char="​"/>
              <a:defRPr sz="2200" i="0">
                <a:solidFill>
                  <a:schemeClr val="accent3"/>
                </a:solidFill>
                <a:latin typeface="+mn-lt"/>
              </a:defRPr>
            </a:lvl8pPr>
            <a:lvl9pPr marL="0" indent="0" algn="l">
              <a:lnSpc>
                <a:spcPct val="91000"/>
              </a:lnSpc>
              <a:buFont typeface="Arial" panose="020B0604020202020204" pitchFamily="34" charset="0"/>
              <a:buChar char="​"/>
              <a:defRPr sz="2200" i="0">
                <a:solidFill>
                  <a:schemeClr val="accent3"/>
                </a:solidFill>
                <a:latin typeface="+mn-lt"/>
              </a:defRPr>
            </a:lvl9pPr>
          </a:lstStyle>
          <a:p>
            <a:r>
              <a:rPr lang="en-GB" dirty="0"/>
              <a:t>Click to insert sub header</a:t>
            </a:r>
          </a:p>
        </p:txBody>
      </p:sp>
      <p:sp>
        <p:nvSpPr>
          <p:cNvPr id="4" name="Date_DateCustomA"/>
          <p:cNvSpPr>
            <a:spLocks noGrp="1"/>
          </p:cNvSpPr>
          <p:nvPr>
            <p:ph type="dt" sz="half" idx="10"/>
          </p:nvPr>
        </p:nvSpPr>
        <p:spPr/>
        <p:txBody>
          <a:bodyPr/>
          <a:lstStyle/>
          <a:p>
            <a:fld id="{546771BF-EA55-479A-BDB2-4B07F4B50A6D}" type="datetime3">
              <a:rPr lang="da-DK" smtClean="0"/>
              <a:t>07.10.2019</a:t>
            </a:fld>
            <a:endParaRPr lang="en-GB"/>
          </a:p>
        </p:txBody>
      </p:sp>
      <p:sp>
        <p:nvSpPr>
          <p:cNvPr id="5" name="FLD_PresentationTitle"/>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C8C45C-947F-4981-8B3F-4F32E973C901}" type="slidenum">
              <a:rPr lang="en-GB" smtClean="0"/>
              <a:pPr/>
              <a:t>‹#›</a:t>
            </a:fld>
            <a:endParaRPr lang="en-GB"/>
          </a:p>
        </p:txBody>
      </p:sp>
      <p:pic>
        <p:nvPicPr>
          <p:cNvPr id="14" name="logo"/>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04751" y="6212863"/>
            <a:ext cx="362384" cy="360000"/>
          </a:xfrm>
          <a:prstGeom prst="rect">
            <a:avLst/>
          </a:prstGeom>
        </p:spPr>
      </p:pic>
      <p:sp>
        <p:nvSpPr>
          <p:cNvPr id="13" name="Rectangle 12"/>
          <p:cNvSpPr/>
          <p:nvPr/>
        </p:nvSpPr>
        <p:spPr>
          <a:xfrm>
            <a:off x="524094" y="6683496"/>
            <a:ext cx="1268296" cy="18466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1200" baseline="0" dirty="0">
                <a:solidFill>
                  <a:schemeClr val="tx1"/>
                </a:solidFill>
                <a:latin typeface="+mn-lt"/>
                <a:ea typeface="+mn-ea"/>
                <a:cs typeface="+mn-cs"/>
              </a:rPr>
              <a:t>© 2019 Carestream Dental LLC</a:t>
            </a:r>
            <a:endParaRPr lang="en-US" sz="600" dirty="0">
              <a:solidFill>
                <a:schemeClr val="tx1"/>
              </a:solidFill>
            </a:endParaRPr>
          </a:p>
        </p:txBody>
      </p:sp>
      <p:sp>
        <p:nvSpPr>
          <p:cNvPr id="12" name="Yellow bar">
            <a:extLst>
              <a:ext uri="{FF2B5EF4-FFF2-40B4-BE49-F238E27FC236}">
                <a16:creationId xmlns:a16="http://schemas.microsoft.com/office/drawing/2014/main" id="{29EF983B-D727-4DC4-94B7-44AC2882A263}"/>
              </a:ext>
            </a:extLst>
          </p:cNvPr>
          <p:cNvSpPr/>
          <p:nvPr userDrawn="1"/>
        </p:nvSpPr>
        <p:spPr>
          <a:xfrm>
            <a:off x="0" y="6678000"/>
            <a:ext cx="9144900" cy="18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pic>
        <p:nvPicPr>
          <p:cNvPr id="15" name="logo">
            <a:extLst>
              <a:ext uri="{FF2B5EF4-FFF2-40B4-BE49-F238E27FC236}">
                <a16:creationId xmlns:a16="http://schemas.microsoft.com/office/drawing/2014/main" id="{B86542FF-E29F-402D-9A64-1A47E82D060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04750" y="6212863"/>
            <a:ext cx="362384" cy="360000"/>
          </a:xfrm>
          <a:prstGeom prst="rect">
            <a:avLst/>
          </a:prstGeom>
        </p:spPr>
      </p:pic>
      <p:sp>
        <p:nvSpPr>
          <p:cNvPr id="16" name="Rectangle 15">
            <a:extLst>
              <a:ext uri="{FF2B5EF4-FFF2-40B4-BE49-F238E27FC236}">
                <a16:creationId xmlns:a16="http://schemas.microsoft.com/office/drawing/2014/main" id="{808CE0AE-9F82-4D47-9D25-B579A612D5F3}"/>
              </a:ext>
            </a:extLst>
          </p:cNvPr>
          <p:cNvSpPr/>
          <p:nvPr userDrawn="1"/>
        </p:nvSpPr>
        <p:spPr>
          <a:xfrm>
            <a:off x="524092" y="6683494"/>
            <a:ext cx="1268296" cy="18466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1200" baseline="0" dirty="0">
                <a:solidFill>
                  <a:schemeClr val="tx1"/>
                </a:solidFill>
                <a:latin typeface="+mn-lt"/>
                <a:ea typeface="+mn-ea"/>
                <a:cs typeface="+mn-cs"/>
              </a:rPr>
              <a:t>© 2019 Carestream Dental LLC</a:t>
            </a:r>
            <a:endParaRPr lang="en-US" sz="600" dirty="0">
              <a:solidFill>
                <a:schemeClr val="tx1"/>
              </a:solidFill>
            </a:endParaRPr>
          </a:p>
        </p:txBody>
      </p:sp>
    </p:spTree>
    <p:extLst>
      <p:ext uri="{BB962C8B-B14F-4D97-AF65-F5344CB8AC3E}">
        <p14:creationId xmlns:p14="http://schemas.microsoft.com/office/powerpoint/2010/main" val="3997858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I">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Click to insert header in one line</a:t>
            </a:r>
          </a:p>
        </p:txBody>
      </p:sp>
      <p:sp>
        <p:nvSpPr>
          <p:cNvPr id="3" name="Content Placeholder 2"/>
          <p:cNvSpPr>
            <a:spLocks noGrp="1"/>
          </p:cNvSpPr>
          <p:nvPr>
            <p:ph idx="1" hasCustomPrompt="1"/>
          </p:nvPr>
        </p:nvSpPr>
        <p:spPr>
          <a:xfrm>
            <a:off x="540546" y="1393616"/>
            <a:ext cx="8054578" cy="4742072"/>
          </a:xfrm>
        </p:spPr>
        <p:txBody>
          <a:bodyPr/>
          <a:lstStyle>
            <a:lvl1pPr>
              <a:defRPr baseline="0"/>
            </a:lvl1pPr>
          </a:lstStyle>
          <a:p>
            <a:pPr lvl="0"/>
            <a:r>
              <a:rPr lang="en-GB" noProof="0" dirty="0"/>
              <a:t>Click to insert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Date_DateCustomA"/>
          <p:cNvSpPr>
            <a:spLocks noGrp="1"/>
          </p:cNvSpPr>
          <p:nvPr>
            <p:ph type="dt" sz="half" idx="10"/>
          </p:nvPr>
        </p:nvSpPr>
        <p:spPr/>
        <p:txBody>
          <a:bodyPr/>
          <a:lstStyle/>
          <a:p>
            <a:fld id="{48DAB879-49F1-4BDA-9689-B05BA791AFF1}" type="datetime3">
              <a:rPr lang="da-DK" noProof="0" smtClean="0"/>
              <a:t>07.10.2019</a:t>
            </a:fld>
            <a:endParaRPr lang="en-GB" noProof="0"/>
          </a:p>
        </p:txBody>
      </p:sp>
      <p:sp>
        <p:nvSpPr>
          <p:cNvPr id="5" name="FLD_PresentationTitle"/>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859873C9-BF5D-4A9A-BB31-45BBB7BABAF7}" type="slidenum">
              <a:rPr lang="en-GB" noProof="0" smtClean="0"/>
              <a:pPr/>
              <a:t>‹#›</a:t>
            </a:fld>
            <a:endParaRPr lang="en-GB" noProof="0"/>
          </a:p>
        </p:txBody>
      </p:sp>
    </p:spTree>
    <p:extLst>
      <p:ext uri="{BB962C8B-B14F-4D97-AF65-F5344CB8AC3E}">
        <p14:creationId xmlns:p14="http://schemas.microsoft.com/office/powerpoint/2010/main" val="1876126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II">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40000" y="1377394"/>
            <a:ext cx="3785400" cy="381832"/>
          </a:xfrm>
        </p:spPr>
        <p:txBody>
          <a:bodyPr anchor="t" anchorCtr="0"/>
          <a:lstStyle>
            <a:lvl1pPr marL="269987" indent="-269987">
              <a:spcBef>
                <a:spcPts val="0"/>
              </a:spcBef>
              <a:buSzPct val="100000"/>
              <a:buFontTx/>
              <a:buBlip>
                <a:blip r:embed="rId2"/>
              </a:buBlip>
              <a:defRPr sz="1800" b="1" cap="all" baseline="0">
                <a:solidFill>
                  <a:schemeClr val="tx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GB" noProof="0" dirty="0"/>
              <a:t>Click to insert text in one line</a:t>
            </a:r>
            <a:endParaRPr lang="en-GB" dirty="0"/>
          </a:p>
        </p:txBody>
      </p:sp>
      <p:sp>
        <p:nvSpPr>
          <p:cNvPr id="4" name="Content Placeholder 3"/>
          <p:cNvSpPr>
            <a:spLocks noGrp="1"/>
          </p:cNvSpPr>
          <p:nvPr>
            <p:ph sz="half" idx="2" hasCustomPrompt="1"/>
          </p:nvPr>
        </p:nvSpPr>
        <p:spPr>
          <a:xfrm>
            <a:off x="540005" y="1859261"/>
            <a:ext cx="3786155" cy="4277709"/>
          </a:xfrm>
        </p:spPr>
        <p:txBody>
          <a:bodyPr/>
          <a:lstStyle/>
          <a:p>
            <a:pPr lvl="0"/>
            <a:r>
              <a:rPr lang="en-GB" noProof="0" dirty="0"/>
              <a:t>Click to insert text</a:t>
            </a:r>
            <a:endParaRPr lang="en-GB" dirty="0"/>
          </a:p>
          <a:p>
            <a:pPr lvl="1"/>
            <a:r>
              <a:rPr lang="en-GB" dirty="0"/>
              <a:t>Second level</a:t>
            </a:r>
          </a:p>
          <a:p>
            <a:pPr lvl="2"/>
            <a:r>
              <a:rPr lang="en-GB" dirty="0"/>
              <a:t>Third level</a:t>
            </a:r>
          </a:p>
          <a:p>
            <a:pPr lvl="3"/>
            <a:r>
              <a:rPr lang="en-GB" dirty="0"/>
              <a:t>Fourth level</a:t>
            </a:r>
          </a:p>
        </p:txBody>
      </p:sp>
      <p:sp>
        <p:nvSpPr>
          <p:cNvPr id="5" name="Text Placeholder 4"/>
          <p:cNvSpPr>
            <a:spLocks noGrp="1"/>
          </p:cNvSpPr>
          <p:nvPr>
            <p:ph type="body" sz="quarter" idx="3" hasCustomPrompt="1"/>
          </p:nvPr>
        </p:nvSpPr>
        <p:spPr>
          <a:xfrm>
            <a:off x="4813762" y="1377394"/>
            <a:ext cx="3785400" cy="381832"/>
          </a:xfrm>
        </p:spPr>
        <p:txBody>
          <a:bodyPr anchor="t" anchorCtr="0"/>
          <a:lstStyle>
            <a:lvl1pPr marL="269987" indent="-269987">
              <a:spcBef>
                <a:spcPts val="0"/>
              </a:spcBef>
              <a:buSzPct val="100000"/>
              <a:buFontTx/>
              <a:buBlip>
                <a:blip r:embed="rId2"/>
              </a:buBlip>
              <a:defRPr sz="1800" b="1" cap="all" baseline="0">
                <a:solidFill>
                  <a:schemeClr val="tx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GB" noProof="0" dirty="0"/>
              <a:t>Click to insert text in one line</a:t>
            </a:r>
            <a:endParaRPr lang="en-GB" dirty="0"/>
          </a:p>
        </p:txBody>
      </p:sp>
      <p:sp>
        <p:nvSpPr>
          <p:cNvPr id="6" name="Content Placeholder 5"/>
          <p:cNvSpPr>
            <a:spLocks noGrp="1"/>
          </p:cNvSpPr>
          <p:nvPr>
            <p:ph sz="quarter" idx="4" hasCustomPrompt="1"/>
          </p:nvPr>
        </p:nvSpPr>
        <p:spPr>
          <a:xfrm>
            <a:off x="4813762" y="1861200"/>
            <a:ext cx="3785400" cy="4277709"/>
          </a:xfrm>
        </p:spPr>
        <p:txBody>
          <a:bodyPr/>
          <a:lstStyle/>
          <a:p>
            <a:pPr lvl="0"/>
            <a:r>
              <a:rPr lang="en-GB" noProof="0" dirty="0"/>
              <a:t>Click to insert text</a:t>
            </a:r>
            <a:endParaRPr lang="en-GB" dirty="0"/>
          </a:p>
          <a:p>
            <a:pPr lvl="1"/>
            <a:r>
              <a:rPr lang="en-GB" dirty="0"/>
              <a:t>Second level</a:t>
            </a:r>
          </a:p>
          <a:p>
            <a:pPr lvl="2"/>
            <a:r>
              <a:rPr lang="en-GB" dirty="0"/>
              <a:t>Third level</a:t>
            </a:r>
          </a:p>
          <a:p>
            <a:pPr lvl="3"/>
            <a:r>
              <a:rPr lang="en-GB" dirty="0"/>
              <a:t>Fourth level</a:t>
            </a:r>
          </a:p>
        </p:txBody>
      </p:sp>
      <p:sp>
        <p:nvSpPr>
          <p:cNvPr id="7" name="Date_DateCustomA"/>
          <p:cNvSpPr>
            <a:spLocks noGrp="1"/>
          </p:cNvSpPr>
          <p:nvPr>
            <p:ph type="dt" sz="half" idx="10"/>
          </p:nvPr>
        </p:nvSpPr>
        <p:spPr/>
        <p:txBody>
          <a:bodyPr/>
          <a:lstStyle/>
          <a:p>
            <a:fld id="{37582A3A-1310-47EB-B7D2-162FD2348BE5}" type="datetime3">
              <a:rPr lang="da-DK" smtClean="0"/>
              <a:t>07.10.2019</a:t>
            </a:fld>
            <a:endParaRPr lang="en-GB"/>
          </a:p>
        </p:txBody>
      </p:sp>
      <p:sp>
        <p:nvSpPr>
          <p:cNvPr id="8" name="FLD_PresentationTitle"/>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4C8C45C-947F-4981-8B3F-4F32E973C901}" type="slidenum">
              <a:rPr lang="en-GB" smtClean="0"/>
              <a:pPr/>
              <a:t>‹#›</a:t>
            </a:fld>
            <a:endParaRPr lang="en-GB"/>
          </a:p>
        </p:txBody>
      </p:sp>
      <p:sp>
        <p:nvSpPr>
          <p:cNvPr id="10" name="Title 9"/>
          <p:cNvSpPr>
            <a:spLocks noGrp="1"/>
          </p:cNvSpPr>
          <p:nvPr>
            <p:ph type="title" hasCustomPrompt="1"/>
          </p:nvPr>
        </p:nvSpPr>
        <p:spPr/>
        <p:txBody>
          <a:bodyPr/>
          <a:lstStyle/>
          <a:p>
            <a:r>
              <a:rPr lang="en-GB" noProof="0" dirty="0"/>
              <a:t>Click to insert header in one line</a:t>
            </a:r>
            <a:endParaRPr lang="en-GB" dirty="0"/>
          </a:p>
        </p:txBody>
      </p:sp>
      <p:cxnSp>
        <p:nvCxnSpPr>
          <p:cNvPr id="12" name="Straight Connector 11"/>
          <p:cNvCxnSpPr/>
          <p:nvPr/>
        </p:nvCxnSpPr>
        <p:spPr>
          <a:xfrm flipH="1">
            <a:off x="4569691" y="1435895"/>
            <a:ext cx="536" cy="4703208"/>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F470A70-B50B-4CFA-85C4-D39F8F45F0F9}"/>
              </a:ext>
            </a:extLst>
          </p:cNvPr>
          <p:cNvCxnSpPr/>
          <p:nvPr userDrawn="1"/>
        </p:nvCxnSpPr>
        <p:spPr>
          <a:xfrm flipH="1">
            <a:off x="4569691" y="1435895"/>
            <a:ext cx="536" cy="4703208"/>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4926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III">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540000" y="1750240"/>
            <a:ext cx="3888858" cy="2013210"/>
          </a:xfrm>
          <a:ln w="6350">
            <a:solidFill>
              <a:schemeClr val="accent3"/>
            </a:solidFill>
          </a:ln>
        </p:spPr>
        <p:txBody>
          <a:bodyPr lIns="288000" tIns="180000" rIns="288000"/>
          <a:lstStyle/>
          <a:p>
            <a:pPr lvl="0"/>
            <a:r>
              <a:rPr lang="en-GB" noProof="0" dirty="0"/>
              <a:t>Click to insert text</a:t>
            </a:r>
            <a:endParaRPr lang="en-GB" dirty="0"/>
          </a:p>
          <a:p>
            <a:pPr lvl="1"/>
            <a:r>
              <a:rPr lang="en-GB" dirty="0"/>
              <a:t>Second level</a:t>
            </a:r>
          </a:p>
          <a:p>
            <a:pPr lvl="2"/>
            <a:r>
              <a:rPr lang="en-GB" dirty="0"/>
              <a:t>Third level</a:t>
            </a:r>
          </a:p>
          <a:p>
            <a:pPr lvl="3"/>
            <a:r>
              <a:rPr lang="en-GB" dirty="0"/>
              <a:t>Fourth level</a:t>
            </a:r>
          </a:p>
        </p:txBody>
      </p:sp>
      <p:sp>
        <p:nvSpPr>
          <p:cNvPr id="3" name="Text Placeholder 2"/>
          <p:cNvSpPr>
            <a:spLocks noGrp="1"/>
          </p:cNvSpPr>
          <p:nvPr>
            <p:ph type="body" idx="1" hasCustomPrompt="1"/>
          </p:nvPr>
        </p:nvSpPr>
        <p:spPr>
          <a:xfrm>
            <a:off x="540000" y="1387449"/>
            <a:ext cx="3888858" cy="528218"/>
          </a:xfrm>
          <a:solidFill>
            <a:schemeClr val="tx2"/>
          </a:solidFill>
          <a:ln w="6350">
            <a:solidFill>
              <a:schemeClr val="tx2"/>
            </a:solidFill>
          </a:ln>
        </p:spPr>
        <p:txBody>
          <a:bodyPr lIns="72000" rIns="72000" anchor="ctr" anchorCtr="0"/>
          <a:lstStyle>
            <a:lvl1pPr marL="215989" indent="-215989">
              <a:spcBef>
                <a:spcPts val="0"/>
              </a:spcBef>
              <a:buSzPct val="100000"/>
              <a:buFontTx/>
              <a:buBlip>
                <a:blip r:embed="rId2"/>
              </a:buBlip>
              <a:defRPr sz="1800" b="1" cap="all" baseline="0">
                <a:solidFill>
                  <a:schemeClr val="bg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GB" noProof="0" dirty="0"/>
              <a:t>Click to insert text in one line</a:t>
            </a:r>
            <a:endParaRPr lang="en-GB" dirty="0"/>
          </a:p>
        </p:txBody>
      </p:sp>
      <p:sp>
        <p:nvSpPr>
          <p:cNvPr id="10" name="Title 9"/>
          <p:cNvSpPr>
            <a:spLocks noGrp="1"/>
          </p:cNvSpPr>
          <p:nvPr>
            <p:ph type="title" hasCustomPrompt="1"/>
          </p:nvPr>
        </p:nvSpPr>
        <p:spPr/>
        <p:txBody>
          <a:bodyPr/>
          <a:lstStyle/>
          <a:p>
            <a:r>
              <a:rPr lang="en-GB" noProof="0" dirty="0"/>
              <a:t>Click to insert header in one line</a:t>
            </a:r>
            <a:endParaRPr lang="en-GB" dirty="0"/>
          </a:p>
        </p:txBody>
      </p:sp>
      <p:sp>
        <p:nvSpPr>
          <p:cNvPr id="15" name="Content Placeholder 5"/>
          <p:cNvSpPr>
            <a:spLocks noGrp="1"/>
          </p:cNvSpPr>
          <p:nvPr>
            <p:ph sz="half" idx="13" hasCustomPrompt="1"/>
          </p:nvPr>
        </p:nvSpPr>
        <p:spPr>
          <a:xfrm>
            <a:off x="4709325" y="1750240"/>
            <a:ext cx="3888858" cy="2013210"/>
          </a:xfrm>
          <a:ln w="6350">
            <a:solidFill>
              <a:schemeClr val="accent3"/>
            </a:solidFill>
          </a:ln>
        </p:spPr>
        <p:txBody>
          <a:bodyPr lIns="288000" tIns="180000" rIns="288000"/>
          <a:lstStyle/>
          <a:p>
            <a:pPr lvl="0"/>
            <a:r>
              <a:rPr lang="en-GB" noProof="0" dirty="0"/>
              <a:t>Click to insert text</a:t>
            </a:r>
            <a:endParaRPr lang="en-GB" dirty="0"/>
          </a:p>
          <a:p>
            <a:pPr lvl="1"/>
            <a:r>
              <a:rPr lang="en-GB" dirty="0"/>
              <a:t>Second level</a:t>
            </a:r>
          </a:p>
          <a:p>
            <a:pPr lvl="2"/>
            <a:r>
              <a:rPr lang="en-GB" dirty="0"/>
              <a:t>Third level</a:t>
            </a:r>
          </a:p>
          <a:p>
            <a:pPr lvl="3"/>
            <a:r>
              <a:rPr lang="en-GB" dirty="0"/>
              <a:t>Fourth level</a:t>
            </a:r>
          </a:p>
        </p:txBody>
      </p:sp>
      <p:sp>
        <p:nvSpPr>
          <p:cNvPr id="17" name="Text Placeholder 4"/>
          <p:cNvSpPr>
            <a:spLocks noGrp="1"/>
          </p:cNvSpPr>
          <p:nvPr>
            <p:ph type="body" idx="14" hasCustomPrompt="1"/>
          </p:nvPr>
        </p:nvSpPr>
        <p:spPr>
          <a:xfrm>
            <a:off x="4709325" y="1387449"/>
            <a:ext cx="3888858" cy="528218"/>
          </a:xfrm>
          <a:solidFill>
            <a:schemeClr val="tx2"/>
          </a:solidFill>
          <a:ln w="6350">
            <a:solidFill>
              <a:schemeClr val="tx2"/>
            </a:solidFill>
          </a:ln>
        </p:spPr>
        <p:txBody>
          <a:bodyPr lIns="72000" rIns="72000" anchor="ctr" anchorCtr="0"/>
          <a:lstStyle>
            <a:lvl1pPr marL="215989" indent="-215989">
              <a:spcBef>
                <a:spcPts val="0"/>
              </a:spcBef>
              <a:buSzPct val="100000"/>
              <a:buFontTx/>
              <a:buBlip>
                <a:blip r:embed="rId2"/>
              </a:buBlip>
              <a:defRPr sz="1800" b="1" cap="all" baseline="0">
                <a:solidFill>
                  <a:schemeClr val="bg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GB" noProof="0" dirty="0"/>
              <a:t>Click to insert text in one line</a:t>
            </a:r>
            <a:endParaRPr lang="en-GB" dirty="0"/>
          </a:p>
        </p:txBody>
      </p:sp>
      <p:sp>
        <p:nvSpPr>
          <p:cNvPr id="18" name="Content Placeholder 7"/>
          <p:cNvSpPr>
            <a:spLocks noGrp="1"/>
          </p:cNvSpPr>
          <p:nvPr>
            <p:ph sz="half" idx="15" hasCustomPrompt="1"/>
          </p:nvPr>
        </p:nvSpPr>
        <p:spPr>
          <a:xfrm>
            <a:off x="540000" y="4386253"/>
            <a:ext cx="3888858" cy="2013210"/>
          </a:xfrm>
          <a:ln w="6350">
            <a:solidFill>
              <a:schemeClr val="accent3"/>
            </a:solidFill>
          </a:ln>
        </p:spPr>
        <p:txBody>
          <a:bodyPr lIns="288000" tIns="180000" rIns="288000"/>
          <a:lstStyle/>
          <a:p>
            <a:pPr lvl="0"/>
            <a:r>
              <a:rPr lang="en-GB" noProof="0" dirty="0"/>
              <a:t>Click to insert text</a:t>
            </a:r>
            <a:endParaRPr lang="en-GB" dirty="0"/>
          </a:p>
          <a:p>
            <a:pPr lvl="1"/>
            <a:r>
              <a:rPr lang="en-GB" dirty="0"/>
              <a:t>Second level</a:t>
            </a:r>
          </a:p>
          <a:p>
            <a:pPr lvl="2"/>
            <a:r>
              <a:rPr lang="en-GB" dirty="0"/>
              <a:t>Third level</a:t>
            </a:r>
          </a:p>
          <a:p>
            <a:pPr lvl="3"/>
            <a:r>
              <a:rPr lang="en-GB" dirty="0"/>
              <a:t>Fourth level</a:t>
            </a:r>
          </a:p>
        </p:txBody>
      </p:sp>
      <p:sp>
        <p:nvSpPr>
          <p:cNvPr id="19" name="Text Placeholder 6"/>
          <p:cNvSpPr>
            <a:spLocks noGrp="1"/>
          </p:cNvSpPr>
          <p:nvPr>
            <p:ph type="body" idx="16" hasCustomPrompt="1"/>
          </p:nvPr>
        </p:nvSpPr>
        <p:spPr>
          <a:xfrm>
            <a:off x="540000" y="4023462"/>
            <a:ext cx="3888858" cy="528218"/>
          </a:xfrm>
          <a:solidFill>
            <a:schemeClr val="tx2"/>
          </a:solidFill>
          <a:ln w="6350">
            <a:solidFill>
              <a:schemeClr val="tx2"/>
            </a:solidFill>
          </a:ln>
        </p:spPr>
        <p:txBody>
          <a:bodyPr lIns="72000" rIns="72000" anchor="ctr" anchorCtr="0"/>
          <a:lstStyle>
            <a:lvl1pPr marL="215989" indent="-215989">
              <a:spcBef>
                <a:spcPts val="0"/>
              </a:spcBef>
              <a:buSzPct val="100000"/>
              <a:buFontTx/>
              <a:buBlip>
                <a:blip r:embed="rId2"/>
              </a:buBlip>
              <a:defRPr sz="1800" b="1" cap="all" baseline="0">
                <a:solidFill>
                  <a:schemeClr val="bg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GB" noProof="0" dirty="0"/>
              <a:t>Click to insert text in one line</a:t>
            </a:r>
            <a:endParaRPr lang="en-GB" dirty="0"/>
          </a:p>
        </p:txBody>
      </p:sp>
      <p:sp>
        <p:nvSpPr>
          <p:cNvPr id="20" name="Content Placeholder 9"/>
          <p:cNvSpPr>
            <a:spLocks noGrp="1"/>
          </p:cNvSpPr>
          <p:nvPr>
            <p:ph sz="half" idx="17" hasCustomPrompt="1"/>
          </p:nvPr>
        </p:nvSpPr>
        <p:spPr>
          <a:xfrm>
            <a:off x="4709325" y="4386253"/>
            <a:ext cx="3888858" cy="2013210"/>
          </a:xfrm>
          <a:ln w="6350">
            <a:solidFill>
              <a:schemeClr val="accent3"/>
            </a:solidFill>
          </a:ln>
        </p:spPr>
        <p:txBody>
          <a:bodyPr lIns="288000" tIns="180000" rIns="288000"/>
          <a:lstStyle/>
          <a:p>
            <a:pPr lvl="0"/>
            <a:r>
              <a:rPr lang="en-GB" noProof="0" dirty="0"/>
              <a:t>Click to insert text</a:t>
            </a:r>
            <a:endParaRPr lang="en-GB" dirty="0"/>
          </a:p>
          <a:p>
            <a:pPr lvl="1"/>
            <a:r>
              <a:rPr lang="en-GB" dirty="0"/>
              <a:t>Second level</a:t>
            </a:r>
          </a:p>
          <a:p>
            <a:pPr lvl="2"/>
            <a:r>
              <a:rPr lang="en-GB" dirty="0"/>
              <a:t>Third level</a:t>
            </a:r>
          </a:p>
          <a:p>
            <a:pPr lvl="3"/>
            <a:r>
              <a:rPr lang="en-GB" dirty="0"/>
              <a:t>Fourth level</a:t>
            </a:r>
          </a:p>
        </p:txBody>
      </p:sp>
      <p:sp>
        <p:nvSpPr>
          <p:cNvPr id="21" name="Text Placeholder 8"/>
          <p:cNvSpPr>
            <a:spLocks noGrp="1"/>
          </p:cNvSpPr>
          <p:nvPr>
            <p:ph type="body" idx="18" hasCustomPrompt="1"/>
          </p:nvPr>
        </p:nvSpPr>
        <p:spPr>
          <a:xfrm>
            <a:off x="4709325" y="4023462"/>
            <a:ext cx="3888858" cy="528218"/>
          </a:xfrm>
          <a:solidFill>
            <a:schemeClr val="tx2"/>
          </a:solidFill>
          <a:ln w="6350">
            <a:solidFill>
              <a:schemeClr val="tx2"/>
            </a:solidFill>
          </a:ln>
        </p:spPr>
        <p:txBody>
          <a:bodyPr lIns="72000" rIns="72000" anchor="ctr" anchorCtr="0"/>
          <a:lstStyle>
            <a:lvl1pPr marL="215989" indent="-215989">
              <a:spcBef>
                <a:spcPts val="0"/>
              </a:spcBef>
              <a:buSzPct val="100000"/>
              <a:buFontTx/>
              <a:buBlip>
                <a:blip r:embed="rId2"/>
              </a:buBlip>
              <a:defRPr sz="1800" b="1" cap="all" baseline="0">
                <a:solidFill>
                  <a:schemeClr val="bg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GB" noProof="0" dirty="0"/>
              <a:t>Click to insert text in one line</a:t>
            </a:r>
            <a:endParaRPr lang="en-GB" dirty="0"/>
          </a:p>
        </p:txBody>
      </p:sp>
      <p:sp>
        <p:nvSpPr>
          <p:cNvPr id="2" name="Date Placeholder 1"/>
          <p:cNvSpPr>
            <a:spLocks noGrp="1"/>
          </p:cNvSpPr>
          <p:nvPr>
            <p:ph type="dt" sz="half" idx="19"/>
          </p:nvPr>
        </p:nvSpPr>
        <p:spPr/>
        <p:txBody>
          <a:bodyPr/>
          <a:lstStyle/>
          <a:p>
            <a:fld id="{A8318A52-A493-4D94-A337-518938309E17}" type="datetime3">
              <a:rPr lang="da-DK" smtClean="0"/>
              <a:t>07.10.2019</a:t>
            </a:fld>
            <a:endParaRPr lang="en-GB"/>
          </a:p>
        </p:txBody>
      </p:sp>
      <p:sp>
        <p:nvSpPr>
          <p:cNvPr id="5" name="Footer Placeholder 4"/>
          <p:cNvSpPr>
            <a:spLocks noGrp="1"/>
          </p:cNvSpPr>
          <p:nvPr>
            <p:ph type="ftr" sz="quarter" idx="20"/>
          </p:nvPr>
        </p:nvSpPr>
        <p:spPr/>
        <p:txBody>
          <a:bodyPr/>
          <a:lstStyle/>
          <a:p>
            <a:endParaRPr lang="en-GB"/>
          </a:p>
        </p:txBody>
      </p:sp>
      <p:sp>
        <p:nvSpPr>
          <p:cNvPr id="14" name="Slide Number Placeholder 5"/>
          <p:cNvSpPr>
            <a:spLocks noGrp="1"/>
          </p:cNvSpPr>
          <p:nvPr>
            <p:ph type="sldNum" sz="quarter" idx="12"/>
          </p:nvPr>
        </p:nvSpPr>
        <p:spPr>
          <a:xfrm>
            <a:off x="0" y="6912000"/>
            <a:ext cx="0" cy="0"/>
          </a:xfrm>
        </p:spPr>
        <p:txBody>
          <a:bodyPr/>
          <a:lstStyle>
            <a:lvl1pPr>
              <a:defRPr sz="133">
                <a:solidFill>
                  <a:schemeClr val="accent5"/>
                </a:solidFill>
              </a:defRPr>
            </a:lvl1pPr>
          </a:lstStyle>
          <a:p>
            <a:fld id="{24C8C45C-947F-4981-8B3F-4F32E973C901}" type="slidenum">
              <a:rPr lang="en-GB" smtClean="0"/>
              <a:pPr/>
              <a:t>‹#›</a:t>
            </a:fld>
            <a:endParaRPr lang="en-GB"/>
          </a:p>
        </p:txBody>
      </p:sp>
    </p:spTree>
    <p:extLst>
      <p:ext uri="{BB962C8B-B14F-4D97-AF65-F5344CB8AC3E}">
        <p14:creationId xmlns:p14="http://schemas.microsoft.com/office/powerpoint/2010/main" val="42900793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Picture Quote">
    <p:spTree>
      <p:nvGrpSpPr>
        <p:cNvPr id="1" name=""/>
        <p:cNvGrpSpPr/>
        <p:nvPr/>
      </p:nvGrpSpPr>
      <p:grpSpPr>
        <a:xfrm>
          <a:off x="0" y="0"/>
          <a:ext cx="0" cy="0"/>
          <a:chOff x="0" y="0"/>
          <a:chExt cx="0" cy="0"/>
        </a:xfrm>
      </p:grpSpPr>
      <p:sp>
        <p:nvSpPr>
          <p:cNvPr id="9" name="Yellow bar"/>
          <p:cNvSpPr/>
          <p:nvPr/>
        </p:nvSpPr>
        <p:spPr>
          <a:xfrm>
            <a:off x="0" y="6678000"/>
            <a:ext cx="9144900" cy="18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8" name="Picture Placeholder 2"/>
          <p:cNvSpPr>
            <a:spLocks noGrp="1"/>
          </p:cNvSpPr>
          <p:nvPr>
            <p:ph type="pic" sz="quarter" idx="13"/>
          </p:nvPr>
        </p:nvSpPr>
        <p:spPr>
          <a:xfrm>
            <a:off x="0" y="0"/>
            <a:ext cx="9144900" cy="6681600"/>
          </a:xfrm>
        </p:spPr>
        <p:txBody>
          <a:bodyPr tIns="648000" anchor="ctr" anchorCtr="0"/>
          <a:lstStyle>
            <a:lvl1pPr marL="0" indent="0" algn="ctr">
              <a:buNone/>
              <a:defRPr sz="1600"/>
            </a:lvl1pPr>
          </a:lstStyle>
          <a:p>
            <a:r>
              <a:rPr lang="en-US" noProof="0"/>
              <a:t>Click icon to add picture</a:t>
            </a:r>
            <a:endParaRPr lang="en-GB" noProof="0" dirty="0"/>
          </a:p>
        </p:txBody>
      </p:sp>
      <p:sp>
        <p:nvSpPr>
          <p:cNvPr id="4" name="Text Placeholder 3"/>
          <p:cNvSpPr>
            <a:spLocks noGrp="1"/>
          </p:cNvSpPr>
          <p:nvPr>
            <p:ph type="body" sz="quarter" idx="14" hasCustomPrompt="1"/>
          </p:nvPr>
        </p:nvSpPr>
        <p:spPr>
          <a:xfrm>
            <a:off x="3657605" y="-1"/>
            <a:ext cx="5485595" cy="6678562"/>
          </a:xfrm>
          <a:custGeom>
            <a:avLst/>
            <a:gdLst>
              <a:gd name="connsiteX0" fmla="*/ 0 w 5263200"/>
              <a:gd name="connsiteY0" fmla="*/ 0 h 6678000"/>
              <a:gd name="connsiteX1" fmla="*/ 5263200 w 5263200"/>
              <a:gd name="connsiteY1" fmla="*/ 0 h 6678000"/>
              <a:gd name="connsiteX2" fmla="*/ 5263200 w 5263200"/>
              <a:gd name="connsiteY2" fmla="*/ 6678000 h 6678000"/>
              <a:gd name="connsiteX3" fmla="*/ 0 w 5263200"/>
              <a:gd name="connsiteY3" fmla="*/ 6678000 h 6678000"/>
              <a:gd name="connsiteX4" fmla="*/ 0 w 5263200"/>
              <a:gd name="connsiteY4" fmla="*/ 0 h 6678000"/>
              <a:gd name="connsiteX0" fmla="*/ 0 w 5263200"/>
              <a:gd name="connsiteY0" fmla="*/ 0 h 6678562"/>
              <a:gd name="connsiteX1" fmla="*/ 5263200 w 5263200"/>
              <a:gd name="connsiteY1" fmla="*/ 0 h 6678562"/>
              <a:gd name="connsiteX2" fmla="*/ 5263200 w 5263200"/>
              <a:gd name="connsiteY2" fmla="*/ 6678000 h 6678562"/>
              <a:gd name="connsiteX3" fmla="*/ 3710777 w 5263200"/>
              <a:gd name="connsiteY3" fmla="*/ 6678562 h 6678562"/>
              <a:gd name="connsiteX4" fmla="*/ 0 w 5263200"/>
              <a:gd name="connsiteY4" fmla="*/ 6678000 h 6678562"/>
              <a:gd name="connsiteX5" fmla="*/ 0 w 5263200"/>
              <a:gd name="connsiteY5" fmla="*/ 0 h 6678562"/>
              <a:gd name="connsiteX0" fmla="*/ 0 w 5263200"/>
              <a:gd name="connsiteY0" fmla="*/ 0 h 6678562"/>
              <a:gd name="connsiteX1" fmla="*/ 5263200 w 5263200"/>
              <a:gd name="connsiteY1" fmla="*/ 0 h 6678562"/>
              <a:gd name="connsiteX2" fmla="*/ 5263200 w 5263200"/>
              <a:gd name="connsiteY2" fmla="*/ 6678000 h 6678562"/>
              <a:gd name="connsiteX3" fmla="*/ 3710777 w 5263200"/>
              <a:gd name="connsiteY3" fmla="*/ 6678562 h 6678562"/>
              <a:gd name="connsiteX4" fmla="*/ 0 w 5263200"/>
              <a:gd name="connsiteY4" fmla="*/ 0 h 667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3200" h="6678562">
                <a:moveTo>
                  <a:pt x="0" y="0"/>
                </a:moveTo>
                <a:lnTo>
                  <a:pt x="5263200" y="0"/>
                </a:lnTo>
                <a:lnTo>
                  <a:pt x="5263200" y="6678000"/>
                </a:lnTo>
                <a:lnTo>
                  <a:pt x="3710777" y="6678562"/>
                </a:lnTo>
                <a:lnTo>
                  <a:pt x="0" y="0"/>
                </a:lnTo>
                <a:close/>
              </a:path>
            </a:pathLst>
          </a:custGeom>
          <a:solidFill>
            <a:srgbClr val="74AABE">
              <a:alpha val="74902"/>
            </a:srgbClr>
          </a:solidFill>
        </p:spPr>
        <p:txBody>
          <a:bodyPr bIns="6840000"/>
          <a:lstStyle>
            <a:lvl1pPr marL="0" indent="0">
              <a:buNone/>
              <a:defRPr sz="133"/>
            </a:lvl1pPr>
          </a:lstStyle>
          <a:p>
            <a:pPr lvl="0"/>
            <a:r>
              <a:rPr lang="en-US" dirty="0"/>
              <a:t>.</a:t>
            </a:r>
          </a:p>
        </p:txBody>
      </p:sp>
      <p:sp>
        <p:nvSpPr>
          <p:cNvPr id="2" name="Title 1"/>
          <p:cNvSpPr>
            <a:spLocks noGrp="1"/>
          </p:cNvSpPr>
          <p:nvPr>
            <p:ph type="title" hasCustomPrompt="1"/>
          </p:nvPr>
        </p:nvSpPr>
        <p:spPr>
          <a:xfrm>
            <a:off x="3992885" y="0"/>
            <a:ext cx="5150315" cy="6678000"/>
          </a:xfrm>
          <a:custGeom>
            <a:avLst/>
            <a:gdLst>
              <a:gd name="connsiteX0" fmla="*/ 0 w 5261637"/>
              <a:gd name="connsiteY0" fmla="*/ 0 h 6678000"/>
              <a:gd name="connsiteX1" fmla="*/ 5261637 w 5261637"/>
              <a:gd name="connsiteY1" fmla="*/ 0 h 6678000"/>
              <a:gd name="connsiteX2" fmla="*/ 5261637 w 5261637"/>
              <a:gd name="connsiteY2" fmla="*/ 6678000 h 6678000"/>
              <a:gd name="connsiteX3" fmla="*/ 0 w 5261637"/>
              <a:gd name="connsiteY3" fmla="*/ 6678000 h 6678000"/>
              <a:gd name="connsiteX4" fmla="*/ 0 w 5261637"/>
              <a:gd name="connsiteY4" fmla="*/ 0 h 6678000"/>
              <a:gd name="connsiteX0" fmla="*/ 0 w 5261637"/>
              <a:gd name="connsiteY0" fmla="*/ 0 h 6678000"/>
              <a:gd name="connsiteX1" fmla="*/ 5261637 w 5261637"/>
              <a:gd name="connsiteY1" fmla="*/ 0 h 6678000"/>
              <a:gd name="connsiteX2" fmla="*/ 5261637 w 5261637"/>
              <a:gd name="connsiteY2" fmla="*/ 6678000 h 6678000"/>
              <a:gd name="connsiteX3" fmla="*/ 3710251 w 5261637"/>
              <a:gd name="connsiteY3" fmla="*/ 6676222 h 6678000"/>
              <a:gd name="connsiteX4" fmla="*/ 0 w 5261637"/>
              <a:gd name="connsiteY4" fmla="*/ 6678000 h 6678000"/>
              <a:gd name="connsiteX5" fmla="*/ 0 w 5261637"/>
              <a:gd name="connsiteY5" fmla="*/ 0 h 6678000"/>
              <a:gd name="connsiteX0" fmla="*/ 0 w 5261637"/>
              <a:gd name="connsiteY0" fmla="*/ 0 h 6678000"/>
              <a:gd name="connsiteX1" fmla="*/ 5261637 w 5261637"/>
              <a:gd name="connsiteY1" fmla="*/ 0 h 6678000"/>
              <a:gd name="connsiteX2" fmla="*/ 5261637 w 5261637"/>
              <a:gd name="connsiteY2" fmla="*/ 6678000 h 6678000"/>
              <a:gd name="connsiteX3" fmla="*/ 3710251 w 5261637"/>
              <a:gd name="connsiteY3" fmla="*/ 6676222 h 6678000"/>
              <a:gd name="connsiteX4" fmla="*/ 0 w 5261637"/>
              <a:gd name="connsiteY4" fmla="*/ 0 h 667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637" h="6678000">
                <a:moveTo>
                  <a:pt x="0" y="0"/>
                </a:moveTo>
                <a:lnTo>
                  <a:pt x="5261637" y="0"/>
                </a:lnTo>
                <a:lnTo>
                  <a:pt x="5261637" y="6678000"/>
                </a:lnTo>
                <a:lnTo>
                  <a:pt x="3710251" y="6676222"/>
                </a:lnTo>
                <a:lnTo>
                  <a:pt x="0" y="0"/>
                </a:lnTo>
                <a:close/>
              </a:path>
            </a:pathLst>
          </a:custGeom>
          <a:noFill/>
        </p:spPr>
        <p:txBody>
          <a:bodyPr lIns="1800000" tIns="669600" rIns="720000" anchor="t" anchorCtr="0">
            <a:noAutofit/>
          </a:bodyPr>
          <a:lstStyle>
            <a:lvl1pPr marL="431979" indent="-431979" algn="l">
              <a:lnSpc>
                <a:spcPct val="87000"/>
              </a:lnSpc>
              <a:buFontTx/>
              <a:buBlip>
                <a:blip r:embed="rId2"/>
              </a:buBlip>
              <a:defRPr sz="4000" baseline="0">
                <a:solidFill>
                  <a:schemeClr val="bg1"/>
                </a:solidFill>
              </a:defRPr>
            </a:lvl1pPr>
          </a:lstStyle>
          <a:p>
            <a:r>
              <a:rPr lang="en-GB" dirty="0"/>
              <a:t>“Click to insert quotation text, use bold to highlight text”</a:t>
            </a:r>
          </a:p>
        </p:txBody>
      </p:sp>
      <p:sp>
        <p:nvSpPr>
          <p:cNvPr id="5" name="Date_DateCustomA"/>
          <p:cNvSpPr>
            <a:spLocks noGrp="1"/>
          </p:cNvSpPr>
          <p:nvPr>
            <p:ph type="dt" sz="half" idx="10"/>
          </p:nvPr>
        </p:nvSpPr>
        <p:spPr/>
        <p:txBody>
          <a:bodyPr/>
          <a:lstStyle/>
          <a:p>
            <a:fld id="{BB1398F7-2EA9-4AB4-84BA-268D737069FE}" type="datetime3">
              <a:rPr lang="da-DK" smtClean="0"/>
              <a:t>07.10.2019</a:t>
            </a:fld>
            <a:endParaRPr lang="en-GB"/>
          </a:p>
        </p:txBody>
      </p:sp>
      <p:sp>
        <p:nvSpPr>
          <p:cNvPr id="6" name="FLD_PresentationTitle"/>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C8C45C-947F-4981-8B3F-4F32E973C901}" type="slidenum">
              <a:rPr lang="en-GB" smtClean="0"/>
              <a:pPr/>
              <a:t>‹#›</a:t>
            </a:fld>
            <a:endParaRPr lang="en-GB"/>
          </a:p>
        </p:txBody>
      </p:sp>
      <p:sp>
        <p:nvSpPr>
          <p:cNvPr id="11" name="Rectangle 10"/>
          <p:cNvSpPr/>
          <p:nvPr/>
        </p:nvSpPr>
        <p:spPr>
          <a:xfrm>
            <a:off x="524094" y="6683496"/>
            <a:ext cx="1268296" cy="18466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1200" baseline="0" dirty="0">
                <a:solidFill>
                  <a:schemeClr val="tx1"/>
                </a:solidFill>
                <a:latin typeface="+mn-lt"/>
                <a:ea typeface="+mn-ea"/>
                <a:cs typeface="+mn-cs"/>
              </a:rPr>
              <a:t>© 2019 Carestream Dental LLC</a:t>
            </a:r>
            <a:endParaRPr lang="en-US" sz="600" dirty="0">
              <a:solidFill>
                <a:schemeClr val="tx1"/>
              </a:solidFill>
            </a:endParaRPr>
          </a:p>
        </p:txBody>
      </p:sp>
      <p:sp>
        <p:nvSpPr>
          <p:cNvPr id="10" name="Yellow bar">
            <a:extLst>
              <a:ext uri="{FF2B5EF4-FFF2-40B4-BE49-F238E27FC236}">
                <a16:creationId xmlns:a16="http://schemas.microsoft.com/office/drawing/2014/main" id="{473E36E5-7100-468E-99C3-15900A30C078}"/>
              </a:ext>
            </a:extLst>
          </p:cNvPr>
          <p:cNvSpPr/>
          <p:nvPr userDrawn="1"/>
        </p:nvSpPr>
        <p:spPr>
          <a:xfrm>
            <a:off x="0" y="6678000"/>
            <a:ext cx="9144900" cy="18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2" name="Rectangle 11">
            <a:extLst>
              <a:ext uri="{FF2B5EF4-FFF2-40B4-BE49-F238E27FC236}">
                <a16:creationId xmlns:a16="http://schemas.microsoft.com/office/drawing/2014/main" id="{5FB4B9CB-F699-4A82-ACCD-6B2F76031C4C}"/>
              </a:ext>
            </a:extLst>
          </p:cNvPr>
          <p:cNvSpPr/>
          <p:nvPr userDrawn="1"/>
        </p:nvSpPr>
        <p:spPr>
          <a:xfrm>
            <a:off x="524092" y="6683494"/>
            <a:ext cx="1268296" cy="18466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1200" baseline="0" dirty="0">
                <a:solidFill>
                  <a:schemeClr val="tx1"/>
                </a:solidFill>
                <a:latin typeface="+mn-lt"/>
                <a:ea typeface="+mn-ea"/>
                <a:cs typeface="+mn-cs"/>
              </a:rPr>
              <a:t>© 2019 Carestream Dental LLC</a:t>
            </a:r>
            <a:endParaRPr lang="en-US" sz="600" dirty="0">
              <a:solidFill>
                <a:schemeClr val="tx1"/>
              </a:solidFill>
            </a:endParaRPr>
          </a:p>
        </p:txBody>
      </p:sp>
    </p:spTree>
    <p:extLst>
      <p:ext uri="{BB962C8B-B14F-4D97-AF65-F5344CB8AC3E}">
        <p14:creationId xmlns:p14="http://schemas.microsoft.com/office/powerpoint/2010/main" val="1802887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Yellow bar"/>
          <p:cNvSpPr/>
          <p:nvPr userDrawn="1"/>
        </p:nvSpPr>
        <p:spPr>
          <a:xfrm>
            <a:off x="0" y="6678000"/>
            <a:ext cx="9144900" cy="18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2" name="Title 1"/>
          <p:cNvSpPr>
            <a:spLocks noGrp="1"/>
          </p:cNvSpPr>
          <p:nvPr>
            <p:ph type="title" hasCustomPrompt="1"/>
          </p:nvPr>
        </p:nvSpPr>
        <p:spPr>
          <a:xfrm>
            <a:off x="529200" y="859925"/>
            <a:ext cx="6194793" cy="1065440"/>
          </a:xfrm>
        </p:spPr>
        <p:txBody>
          <a:bodyPr tIns="43200"/>
          <a:lstStyle>
            <a:lvl1pPr>
              <a:defRPr sz="4000" b="1" baseline="0">
                <a:solidFill>
                  <a:schemeClr val="tx1">
                    <a:lumMod val="50000"/>
                    <a:lumOff val="50000"/>
                  </a:schemeClr>
                </a:solidFill>
              </a:defRPr>
            </a:lvl1pPr>
          </a:lstStyle>
          <a:p>
            <a:r>
              <a:rPr lang="en-GB" noProof="0"/>
              <a:t>Click to insert Agenda header</a:t>
            </a:r>
          </a:p>
        </p:txBody>
      </p:sp>
      <p:sp>
        <p:nvSpPr>
          <p:cNvPr id="7" name="Text Placeholder 2"/>
          <p:cNvSpPr>
            <a:spLocks noGrp="1"/>
          </p:cNvSpPr>
          <p:nvPr>
            <p:ph type="body" sz="quarter" idx="13" hasCustomPrompt="1"/>
          </p:nvPr>
        </p:nvSpPr>
        <p:spPr>
          <a:xfrm>
            <a:off x="540544" y="2481367"/>
            <a:ext cx="6177756" cy="308098"/>
          </a:xfrm>
        </p:spPr>
        <p:txBody>
          <a:bodyPr>
            <a:spAutoFit/>
          </a:bodyPr>
          <a:lstStyle>
            <a:lvl1pPr marL="360000" indent="-360000">
              <a:lnSpc>
                <a:spcPct val="91000"/>
              </a:lnSpc>
              <a:spcBef>
                <a:spcPts val="600"/>
              </a:spcBef>
              <a:spcAft>
                <a:spcPts val="0"/>
              </a:spcAft>
              <a:buFontTx/>
              <a:buBlip>
                <a:blip r:embed="rId3"/>
              </a:buBlip>
              <a:defRPr sz="2200" b="0">
                <a:solidFill>
                  <a:schemeClr val="accent3"/>
                </a:solidFill>
              </a:defRPr>
            </a:lvl1pPr>
            <a:lvl2pPr marL="360000" indent="-360000">
              <a:lnSpc>
                <a:spcPct val="91000"/>
              </a:lnSpc>
              <a:spcBef>
                <a:spcPts val="1600"/>
              </a:spcBef>
              <a:buFontTx/>
              <a:buBlip>
                <a:blip r:embed="rId3"/>
              </a:buBlip>
              <a:defRPr sz="2200" b="0" i="0">
                <a:solidFill>
                  <a:schemeClr val="accent3"/>
                </a:solidFill>
              </a:defRPr>
            </a:lvl2pPr>
            <a:lvl3pPr marL="360000" indent="-360000">
              <a:lnSpc>
                <a:spcPct val="91000"/>
              </a:lnSpc>
              <a:spcBef>
                <a:spcPts val="1600"/>
              </a:spcBef>
              <a:buFontTx/>
              <a:buBlip>
                <a:blip r:embed="rId3"/>
              </a:buBlip>
              <a:defRPr sz="2200" b="0" i="0">
                <a:solidFill>
                  <a:schemeClr val="accent3"/>
                </a:solidFill>
              </a:defRPr>
            </a:lvl3pPr>
            <a:lvl4pPr marL="360000" indent="-360000">
              <a:lnSpc>
                <a:spcPct val="91000"/>
              </a:lnSpc>
              <a:spcBef>
                <a:spcPts val="1600"/>
              </a:spcBef>
              <a:buFontTx/>
              <a:buBlip>
                <a:blip r:embed="rId3"/>
              </a:buBlip>
              <a:defRPr sz="2200" b="0" i="0">
                <a:solidFill>
                  <a:schemeClr val="accent3"/>
                </a:solidFill>
              </a:defRPr>
            </a:lvl4pPr>
            <a:lvl5pPr marL="360000" indent="-360000">
              <a:lnSpc>
                <a:spcPct val="91000"/>
              </a:lnSpc>
              <a:spcBef>
                <a:spcPts val="1600"/>
              </a:spcBef>
              <a:buFontTx/>
              <a:buBlip>
                <a:blip r:embed="rId3"/>
              </a:buBlip>
              <a:defRPr sz="2200" b="0" i="0">
                <a:solidFill>
                  <a:schemeClr val="accent3"/>
                </a:solidFill>
              </a:defRPr>
            </a:lvl5pPr>
            <a:lvl6pPr marL="360000" indent="-360000">
              <a:lnSpc>
                <a:spcPct val="91000"/>
              </a:lnSpc>
              <a:spcBef>
                <a:spcPts val="1600"/>
              </a:spcBef>
              <a:buFontTx/>
              <a:buBlip>
                <a:blip r:embed="rId3"/>
              </a:buBlip>
              <a:defRPr sz="2200" b="0" i="0">
                <a:solidFill>
                  <a:schemeClr val="accent3"/>
                </a:solidFill>
              </a:defRPr>
            </a:lvl6pPr>
            <a:lvl7pPr marL="360000" indent="-360000">
              <a:lnSpc>
                <a:spcPct val="91000"/>
              </a:lnSpc>
              <a:spcBef>
                <a:spcPts val="1600"/>
              </a:spcBef>
              <a:buFontTx/>
              <a:buBlip>
                <a:blip r:embed="rId3"/>
              </a:buBlip>
              <a:defRPr sz="2200" b="0" i="0">
                <a:solidFill>
                  <a:schemeClr val="accent3"/>
                </a:solidFill>
              </a:defRPr>
            </a:lvl7pPr>
            <a:lvl8pPr marL="360000" indent="-360000">
              <a:lnSpc>
                <a:spcPct val="91000"/>
              </a:lnSpc>
              <a:spcBef>
                <a:spcPts val="1600"/>
              </a:spcBef>
              <a:buFontTx/>
              <a:buBlip>
                <a:blip r:embed="rId3"/>
              </a:buBlip>
              <a:defRPr sz="2200" b="0" i="0">
                <a:solidFill>
                  <a:schemeClr val="accent3"/>
                </a:solidFill>
              </a:defRPr>
            </a:lvl8pPr>
            <a:lvl9pPr marL="360000" indent="-360000">
              <a:lnSpc>
                <a:spcPct val="91000"/>
              </a:lnSpc>
              <a:spcBef>
                <a:spcPts val="1600"/>
              </a:spcBef>
              <a:buFontTx/>
              <a:buBlip>
                <a:blip r:embed="rId3"/>
              </a:buBlip>
              <a:defRPr sz="2200" b="0" i="0">
                <a:solidFill>
                  <a:schemeClr val="accent3"/>
                </a:solidFill>
              </a:defRPr>
            </a:lvl9pPr>
          </a:lstStyle>
          <a:p>
            <a:pPr lvl="0"/>
            <a:r>
              <a:rPr lang="en-GB" noProof="0"/>
              <a:t>Click to insert text</a:t>
            </a:r>
          </a:p>
        </p:txBody>
      </p:sp>
      <p:sp>
        <p:nvSpPr>
          <p:cNvPr id="9" name="Date Placeholder 8"/>
          <p:cNvSpPr>
            <a:spLocks noGrp="1"/>
          </p:cNvSpPr>
          <p:nvPr>
            <p:ph type="dt" sz="half" idx="14"/>
          </p:nvPr>
        </p:nvSpPr>
        <p:spPr/>
        <p:txBody>
          <a:bodyPr/>
          <a:lstStyle/>
          <a:p>
            <a:fld id="{9FA3D191-EEB5-4E7E-838B-22BFC102AB4C}" type="datetime3">
              <a:rPr lang="da-DK" smtClean="0"/>
              <a:t>07.10.2019</a:t>
            </a:fld>
            <a:endParaRPr lang="en-GB"/>
          </a:p>
        </p:txBody>
      </p:sp>
      <p:sp>
        <p:nvSpPr>
          <p:cNvPr id="11" name="Footer Placeholder 10"/>
          <p:cNvSpPr>
            <a:spLocks noGrp="1"/>
          </p:cNvSpPr>
          <p:nvPr>
            <p:ph type="ftr" sz="quarter" idx="15"/>
          </p:nvPr>
        </p:nvSpPr>
        <p:spPr/>
        <p:txBody>
          <a:bodyPr/>
          <a:lstStyle/>
          <a:p>
            <a:endParaRPr lang="en-GB"/>
          </a:p>
        </p:txBody>
      </p:sp>
      <p:sp>
        <p:nvSpPr>
          <p:cNvPr id="13" name="Slide Number Placeholder 5"/>
          <p:cNvSpPr>
            <a:spLocks noGrp="1"/>
          </p:cNvSpPr>
          <p:nvPr>
            <p:ph type="sldNum" sz="quarter" idx="12"/>
          </p:nvPr>
        </p:nvSpPr>
        <p:spPr>
          <a:xfrm>
            <a:off x="0" y="6912000"/>
            <a:ext cx="0" cy="0"/>
          </a:xfrm>
        </p:spPr>
        <p:txBody>
          <a:bodyPr/>
          <a:lstStyle>
            <a:lvl1pPr>
              <a:defRPr sz="100">
                <a:solidFill>
                  <a:schemeClr val="accent5"/>
                </a:solidFill>
              </a:defRPr>
            </a:lvl1pPr>
          </a:lstStyle>
          <a:p>
            <a:fld id="{24C8C45C-947F-4981-8B3F-4F32E973C901}" type="slidenum">
              <a:rPr lang="en-GB" smtClean="0"/>
              <a:pPr/>
              <a:t>‹#›</a:t>
            </a:fld>
            <a:endParaRPr lang="en-GB"/>
          </a:p>
        </p:txBody>
      </p:sp>
      <p:sp>
        <p:nvSpPr>
          <p:cNvPr id="14" name="Rectangle 13"/>
          <p:cNvSpPr/>
          <p:nvPr userDrawn="1"/>
        </p:nvSpPr>
        <p:spPr>
          <a:xfrm>
            <a:off x="524092" y="6683494"/>
            <a:ext cx="1268296" cy="18466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1200" baseline="0" dirty="0">
                <a:solidFill>
                  <a:schemeClr val="tx1"/>
                </a:solidFill>
                <a:latin typeface="+mn-lt"/>
                <a:ea typeface="+mn-ea"/>
                <a:cs typeface="+mn-cs"/>
              </a:rPr>
              <a:t>© 2019 Carestream Dental LLC</a:t>
            </a:r>
            <a:endParaRPr lang="en-US" sz="600" dirty="0">
              <a:solidFill>
                <a:schemeClr val="tx1"/>
              </a:solidFill>
            </a:endParaRPr>
          </a:p>
        </p:txBody>
      </p:sp>
    </p:spTree>
    <p:extLst>
      <p:ext uri="{BB962C8B-B14F-4D97-AF65-F5344CB8AC3E}">
        <p14:creationId xmlns:p14="http://schemas.microsoft.com/office/powerpoint/2010/main" val="2143760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Head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Click to insert header in one line</a:t>
            </a:r>
            <a:endParaRPr lang="en-GB" dirty="0"/>
          </a:p>
        </p:txBody>
      </p:sp>
      <p:sp>
        <p:nvSpPr>
          <p:cNvPr id="3" name="Date_DateCustomA"/>
          <p:cNvSpPr>
            <a:spLocks noGrp="1"/>
          </p:cNvSpPr>
          <p:nvPr>
            <p:ph type="dt" sz="half" idx="10"/>
          </p:nvPr>
        </p:nvSpPr>
        <p:spPr/>
        <p:txBody>
          <a:bodyPr/>
          <a:lstStyle/>
          <a:p>
            <a:fld id="{A7B5CCF5-F4CE-42FB-A66C-C15E37183FC5}" type="datetime3">
              <a:rPr lang="da-DK" smtClean="0"/>
              <a:t>07.10.2019</a:t>
            </a:fld>
            <a:endParaRPr lang="en-GB"/>
          </a:p>
        </p:txBody>
      </p:sp>
      <p:sp>
        <p:nvSpPr>
          <p:cNvPr id="4" name="FLD_PresentationTitle"/>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4C8C45C-947F-4981-8B3F-4F32E973C901}" type="slidenum">
              <a:rPr lang="en-GB" smtClean="0"/>
              <a:pPr/>
              <a:t>‹#›</a:t>
            </a:fld>
            <a:endParaRPr lang="en-GB"/>
          </a:p>
        </p:txBody>
      </p:sp>
    </p:spTree>
    <p:extLst>
      <p:ext uri="{BB962C8B-B14F-4D97-AF65-F5344CB8AC3E}">
        <p14:creationId xmlns:p14="http://schemas.microsoft.com/office/powerpoint/2010/main" val="3081750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_DateCustomA"/>
          <p:cNvSpPr>
            <a:spLocks noGrp="1"/>
          </p:cNvSpPr>
          <p:nvPr>
            <p:ph type="dt" sz="half" idx="10"/>
          </p:nvPr>
        </p:nvSpPr>
        <p:spPr/>
        <p:txBody>
          <a:bodyPr/>
          <a:lstStyle/>
          <a:p>
            <a:fld id="{2D5E34EB-A39E-4F35-8B6E-DA1AA78FA310}" type="datetime3">
              <a:rPr lang="da-DK" smtClean="0"/>
              <a:t>07.10.2019</a:t>
            </a:fld>
            <a:endParaRPr lang="en-GB"/>
          </a:p>
        </p:txBody>
      </p:sp>
      <p:sp>
        <p:nvSpPr>
          <p:cNvPr id="3" name="FLD_PresentationTitle"/>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4C8C45C-947F-4981-8B3F-4F32E973C901}" type="slidenum">
              <a:rPr lang="en-GB" smtClean="0"/>
              <a:pPr/>
              <a:t>‹#›</a:t>
            </a:fld>
            <a:endParaRPr lang="en-GB"/>
          </a:p>
        </p:txBody>
      </p:sp>
    </p:spTree>
    <p:extLst>
      <p:ext uri="{BB962C8B-B14F-4D97-AF65-F5344CB8AC3E}">
        <p14:creationId xmlns:p14="http://schemas.microsoft.com/office/powerpoint/2010/main" val="119071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ign off">
    <p:spTree>
      <p:nvGrpSpPr>
        <p:cNvPr id="1" name=""/>
        <p:cNvGrpSpPr/>
        <p:nvPr/>
      </p:nvGrpSpPr>
      <p:grpSpPr>
        <a:xfrm>
          <a:off x="0" y="0"/>
          <a:ext cx="0" cy="0"/>
          <a:chOff x="0" y="0"/>
          <a:chExt cx="0" cy="0"/>
        </a:xfrm>
      </p:grpSpPr>
      <p:pic>
        <p:nvPicPr>
          <p:cNvPr id="9" name="Background"/>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Yellow bar"/>
          <p:cNvSpPr/>
          <p:nvPr/>
        </p:nvSpPr>
        <p:spPr>
          <a:xfrm>
            <a:off x="0" y="6678000"/>
            <a:ext cx="9144900" cy="18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p:nvPr>
        </p:nvSpPr>
        <p:spPr>
          <a:xfrm>
            <a:off x="528042" y="2483387"/>
            <a:ext cx="5027710" cy="1021818"/>
          </a:xfrm>
        </p:spPr>
        <p:txBody>
          <a:bodyPr/>
          <a:lstStyle>
            <a:lvl1pPr>
              <a:defRPr sz="400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7A06DF5F-7F91-43B1-8B2C-B14D41914B4F}" type="datetime3">
              <a:rPr lang="da-DK" smtClean="0"/>
              <a:t>07.10.2019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a:xfrm>
            <a:off x="0" y="6912000"/>
            <a:ext cx="0" cy="0"/>
          </a:xfrm>
        </p:spPr>
        <p:txBody>
          <a:bodyPr/>
          <a:lstStyle>
            <a:lvl1pPr>
              <a:defRPr sz="133">
                <a:noFill/>
              </a:defRPr>
            </a:lvl1pPr>
          </a:lstStyle>
          <a:p>
            <a:fld id="{24C8C45C-947F-4981-8B3F-4F32E973C901}" type="slidenum">
              <a:rPr lang="en-GB" smtClean="0"/>
              <a:pPr/>
              <a:t>‹#›</a:t>
            </a:fld>
            <a:endParaRPr lang="en-GB"/>
          </a:p>
        </p:txBody>
      </p:sp>
      <p:sp>
        <p:nvSpPr>
          <p:cNvPr id="11" name="Text Placeholder 2"/>
          <p:cNvSpPr>
            <a:spLocks noGrp="1"/>
          </p:cNvSpPr>
          <p:nvPr>
            <p:ph type="body" sz="quarter" idx="13" hasCustomPrompt="1"/>
          </p:nvPr>
        </p:nvSpPr>
        <p:spPr>
          <a:xfrm>
            <a:off x="540001" y="5609611"/>
            <a:ext cx="5015750" cy="184666"/>
          </a:xfrm>
        </p:spPr>
        <p:txBody>
          <a:bodyPr anchor="b" anchorCtr="0">
            <a:spAutoFit/>
          </a:bodyPr>
          <a:lstStyle>
            <a:lvl1pPr marL="0" indent="0">
              <a:spcAft>
                <a:spcPts val="0"/>
              </a:spcAft>
              <a:buNone/>
              <a:defRPr sz="1200" i="0" baseline="0">
                <a:solidFill>
                  <a:schemeClr val="accent3"/>
                </a:solidFill>
              </a:defRPr>
            </a:lvl1pPr>
            <a:lvl2pPr marL="0" indent="0">
              <a:buFont typeface="Arial" panose="020B0604020202020204" pitchFamily="34" charset="0"/>
              <a:buChar char="​"/>
              <a:defRPr sz="1200" i="0">
                <a:solidFill>
                  <a:schemeClr val="accent3"/>
                </a:solidFill>
              </a:defRPr>
            </a:lvl2pPr>
            <a:lvl3pPr marL="0" indent="0">
              <a:buFont typeface="Arial" panose="020B0604020202020204" pitchFamily="34" charset="0"/>
              <a:buChar char="​"/>
              <a:defRPr sz="1200" i="0">
                <a:solidFill>
                  <a:schemeClr val="accent3"/>
                </a:solidFill>
              </a:defRPr>
            </a:lvl3pPr>
            <a:lvl4pPr marL="0" indent="0">
              <a:buFont typeface="Arial" panose="020B0604020202020204" pitchFamily="34" charset="0"/>
              <a:buChar char="​"/>
              <a:defRPr sz="1200" i="0">
                <a:solidFill>
                  <a:schemeClr val="accent3"/>
                </a:solidFill>
              </a:defRPr>
            </a:lvl4pPr>
            <a:lvl5pPr>
              <a:spcBef>
                <a:spcPts val="0"/>
              </a:spcBef>
              <a:defRPr sz="1200" i="0">
                <a:solidFill>
                  <a:schemeClr val="accent3"/>
                </a:solidFill>
              </a:defRPr>
            </a:lvl5pPr>
            <a:lvl6pPr>
              <a:defRPr i="0">
                <a:solidFill>
                  <a:schemeClr val="accent3"/>
                </a:solidFill>
              </a:defRPr>
            </a:lvl6pPr>
            <a:lvl7pPr>
              <a:defRPr i="0">
                <a:solidFill>
                  <a:schemeClr val="accent3"/>
                </a:solidFill>
              </a:defRPr>
            </a:lvl7pPr>
            <a:lvl8pPr>
              <a:defRPr i="0">
                <a:solidFill>
                  <a:schemeClr val="accent3"/>
                </a:solidFill>
              </a:defRPr>
            </a:lvl8pPr>
            <a:lvl9pPr>
              <a:defRPr i="0">
                <a:solidFill>
                  <a:schemeClr val="accent3"/>
                </a:solidFill>
              </a:defRPr>
            </a:lvl9pPr>
          </a:lstStyle>
          <a:p>
            <a:pPr lvl="0"/>
            <a:r>
              <a:rPr lang="en-GB" dirty="0"/>
              <a:t>Insert Name</a:t>
            </a:r>
          </a:p>
        </p:txBody>
      </p:sp>
      <p:sp>
        <p:nvSpPr>
          <p:cNvPr id="12" name="Text Placeholder 2"/>
          <p:cNvSpPr>
            <a:spLocks noGrp="1"/>
          </p:cNvSpPr>
          <p:nvPr>
            <p:ph type="body" sz="quarter" idx="14" hasCustomPrompt="1"/>
          </p:nvPr>
        </p:nvSpPr>
        <p:spPr>
          <a:xfrm>
            <a:off x="540001" y="5797998"/>
            <a:ext cx="5015750" cy="185487"/>
          </a:xfrm>
        </p:spPr>
        <p:txBody>
          <a:bodyPr anchor="ctr" anchorCtr="0"/>
          <a:lstStyle>
            <a:lvl1pPr marL="0" indent="0">
              <a:spcAft>
                <a:spcPts val="0"/>
              </a:spcAft>
              <a:buNone/>
              <a:defRPr sz="1200" i="1" baseline="0">
                <a:solidFill>
                  <a:schemeClr val="accent3"/>
                </a:solidFill>
              </a:defRPr>
            </a:lvl1pPr>
            <a:lvl2pPr marL="0" indent="0">
              <a:buFont typeface="Arial" panose="020B0604020202020204" pitchFamily="34" charset="0"/>
              <a:buChar char="​"/>
              <a:defRPr sz="1200" i="0">
                <a:solidFill>
                  <a:schemeClr val="accent3"/>
                </a:solidFill>
              </a:defRPr>
            </a:lvl2pPr>
            <a:lvl3pPr marL="0" indent="0">
              <a:buFont typeface="Arial" panose="020B0604020202020204" pitchFamily="34" charset="0"/>
              <a:buChar char="​"/>
              <a:defRPr sz="1200" i="0">
                <a:solidFill>
                  <a:schemeClr val="accent3"/>
                </a:solidFill>
              </a:defRPr>
            </a:lvl3pPr>
            <a:lvl4pPr marL="0" indent="0">
              <a:buFont typeface="Arial" panose="020B0604020202020204" pitchFamily="34" charset="0"/>
              <a:buChar char="​"/>
              <a:defRPr sz="1200" i="0">
                <a:solidFill>
                  <a:schemeClr val="accent3"/>
                </a:solidFill>
              </a:defRPr>
            </a:lvl4pPr>
            <a:lvl5pPr>
              <a:spcBef>
                <a:spcPts val="0"/>
              </a:spcBef>
              <a:defRPr sz="1200" i="0">
                <a:solidFill>
                  <a:schemeClr val="accent3"/>
                </a:solidFill>
              </a:defRPr>
            </a:lvl5pPr>
            <a:lvl6pPr>
              <a:defRPr i="0">
                <a:solidFill>
                  <a:schemeClr val="accent3"/>
                </a:solidFill>
              </a:defRPr>
            </a:lvl6pPr>
            <a:lvl7pPr>
              <a:defRPr i="0">
                <a:solidFill>
                  <a:schemeClr val="accent3"/>
                </a:solidFill>
              </a:defRPr>
            </a:lvl7pPr>
            <a:lvl8pPr>
              <a:defRPr i="0">
                <a:solidFill>
                  <a:schemeClr val="accent3"/>
                </a:solidFill>
              </a:defRPr>
            </a:lvl8pPr>
            <a:lvl9pPr>
              <a:defRPr i="0">
                <a:solidFill>
                  <a:schemeClr val="accent3"/>
                </a:solidFill>
              </a:defRPr>
            </a:lvl9pPr>
          </a:lstStyle>
          <a:p>
            <a:pPr lvl="0"/>
            <a:r>
              <a:rPr lang="en-GB" dirty="0"/>
              <a:t>Insert Title, one line</a:t>
            </a:r>
          </a:p>
        </p:txBody>
      </p:sp>
      <p:sp>
        <p:nvSpPr>
          <p:cNvPr id="13" name="Text Placeholder 2"/>
          <p:cNvSpPr>
            <a:spLocks noGrp="1"/>
          </p:cNvSpPr>
          <p:nvPr>
            <p:ph type="body" sz="quarter" idx="15" hasCustomPrompt="1"/>
          </p:nvPr>
        </p:nvSpPr>
        <p:spPr>
          <a:xfrm>
            <a:off x="540001" y="5987193"/>
            <a:ext cx="5015750" cy="184666"/>
          </a:xfrm>
        </p:spPr>
        <p:txBody>
          <a:bodyPr anchor="t" anchorCtr="0">
            <a:spAutoFit/>
          </a:bodyPr>
          <a:lstStyle>
            <a:lvl1pPr marL="0" indent="0">
              <a:spcAft>
                <a:spcPts val="0"/>
              </a:spcAft>
              <a:buNone/>
              <a:defRPr sz="1200" i="0" baseline="0">
                <a:solidFill>
                  <a:schemeClr val="accent3"/>
                </a:solidFill>
              </a:defRPr>
            </a:lvl1pPr>
            <a:lvl2pPr marL="0" indent="0">
              <a:buFont typeface="Arial" panose="020B0604020202020204" pitchFamily="34" charset="0"/>
              <a:buChar char="​"/>
              <a:defRPr sz="1200" i="0">
                <a:solidFill>
                  <a:schemeClr val="accent3"/>
                </a:solidFill>
              </a:defRPr>
            </a:lvl2pPr>
            <a:lvl3pPr marL="0" indent="0">
              <a:buFont typeface="Arial" panose="020B0604020202020204" pitchFamily="34" charset="0"/>
              <a:buChar char="​"/>
              <a:defRPr sz="1200" i="0">
                <a:solidFill>
                  <a:schemeClr val="accent3"/>
                </a:solidFill>
              </a:defRPr>
            </a:lvl3pPr>
            <a:lvl4pPr marL="0" indent="0">
              <a:buFont typeface="Arial" panose="020B0604020202020204" pitchFamily="34" charset="0"/>
              <a:buChar char="​"/>
              <a:defRPr sz="1200" i="0">
                <a:solidFill>
                  <a:schemeClr val="accent3"/>
                </a:solidFill>
              </a:defRPr>
            </a:lvl4pPr>
            <a:lvl5pPr>
              <a:spcBef>
                <a:spcPts val="0"/>
              </a:spcBef>
              <a:defRPr sz="1200" i="0">
                <a:solidFill>
                  <a:schemeClr val="accent3"/>
                </a:solidFill>
              </a:defRPr>
            </a:lvl5pPr>
            <a:lvl6pPr>
              <a:defRPr i="0">
                <a:solidFill>
                  <a:schemeClr val="accent3"/>
                </a:solidFill>
              </a:defRPr>
            </a:lvl6pPr>
            <a:lvl7pPr>
              <a:defRPr i="0">
                <a:solidFill>
                  <a:schemeClr val="accent3"/>
                </a:solidFill>
              </a:defRPr>
            </a:lvl7pPr>
            <a:lvl8pPr>
              <a:defRPr i="0">
                <a:solidFill>
                  <a:schemeClr val="accent3"/>
                </a:solidFill>
              </a:defRPr>
            </a:lvl8pPr>
            <a:lvl9pPr>
              <a:defRPr i="0">
                <a:solidFill>
                  <a:schemeClr val="accent3"/>
                </a:solidFill>
              </a:defRPr>
            </a:lvl9pPr>
          </a:lstStyle>
          <a:p>
            <a:pPr lvl="0"/>
            <a:r>
              <a:rPr lang="en-GB" dirty="0"/>
              <a:t>Insert Mail</a:t>
            </a:r>
          </a:p>
        </p:txBody>
      </p:sp>
      <p:pic>
        <p:nvPicPr>
          <p:cNvPr id="16" name="logo"/>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95400" y="5676910"/>
            <a:ext cx="2217996" cy="469151"/>
          </a:xfrm>
          <a:prstGeom prst="rect">
            <a:avLst/>
          </a:prstGeom>
        </p:spPr>
      </p:pic>
      <p:sp>
        <p:nvSpPr>
          <p:cNvPr id="15" name="Rectangle 14"/>
          <p:cNvSpPr/>
          <p:nvPr/>
        </p:nvSpPr>
        <p:spPr>
          <a:xfrm>
            <a:off x="524094" y="6683496"/>
            <a:ext cx="1268296" cy="18466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1200" baseline="0" dirty="0">
                <a:solidFill>
                  <a:schemeClr val="tx1"/>
                </a:solidFill>
                <a:latin typeface="+mn-lt"/>
                <a:ea typeface="+mn-ea"/>
                <a:cs typeface="+mn-cs"/>
              </a:rPr>
              <a:t>© 2019 Carestream Dental LLC</a:t>
            </a:r>
            <a:endParaRPr lang="en-US" sz="600" dirty="0">
              <a:solidFill>
                <a:schemeClr val="tx1"/>
              </a:solidFill>
            </a:endParaRPr>
          </a:p>
        </p:txBody>
      </p:sp>
      <p:pic>
        <p:nvPicPr>
          <p:cNvPr id="14" name="Background">
            <a:extLst>
              <a:ext uri="{FF2B5EF4-FFF2-40B4-BE49-F238E27FC236}">
                <a16:creationId xmlns:a16="http://schemas.microsoft.com/office/drawing/2014/main" id="{452237CD-6AB6-447D-B265-7627904E95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 name="Yellow bar">
            <a:extLst>
              <a:ext uri="{FF2B5EF4-FFF2-40B4-BE49-F238E27FC236}">
                <a16:creationId xmlns:a16="http://schemas.microsoft.com/office/drawing/2014/main" id="{F78B432F-41F1-499C-8CF9-96679307DD31}"/>
              </a:ext>
            </a:extLst>
          </p:cNvPr>
          <p:cNvSpPr/>
          <p:nvPr userDrawn="1"/>
        </p:nvSpPr>
        <p:spPr>
          <a:xfrm>
            <a:off x="0" y="6678000"/>
            <a:ext cx="9144900" cy="18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pic>
        <p:nvPicPr>
          <p:cNvPr id="18" name="logo">
            <a:extLst>
              <a:ext uri="{FF2B5EF4-FFF2-40B4-BE49-F238E27FC236}">
                <a16:creationId xmlns:a16="http://schemas.microsoft.com/office/drawing/2014/main" id="{ABBD3158-90E2-42EA-B2F6-FCD64BDA32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95400" y="5676900"/>
            <a:ext cx="2217996" cy="469151"/>
          </a:xfrm>
          <a:prstGeom prst="rect">
            <a:avLst/>
          </a:prstGeom>
        </p:spPr>
      </p:pic>
      <p:sp>
        <p:nvSpPr>
          <p:cNvPr id="19" name="Rectangle 18">
            <a:extLst>
              <a:ext uri="{FF2B5EF4-FFF2-40B4-BE49-F238E27FC236}">
                <a16:creationId xmlns:a16="http://schemas.microsoft.com/office/drawing/2014/main" id="{0595792E-8DBC-4947-82D9-20E8B24DC1A6}"/>
              </a:ext>
            </a:extLst>
          </p:cNvPr>
          <p:cNvSpPr/>
          <p:nvPr userDrawn="1"/>
        </p:nvSpPr>
        <p:spPr>
          <a:xfrm>
            <a:off x="524092" y="6683494"/>
            <a:ext cx="1268296" cy="18466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1200" baseline="0" dirty="0">
                <a:solidFill>
                  <a:schemeClr val="tx1"/>
                </a:solidFill>
                <a:latin typeface="+mn-lt"/>
                <a:ea typeface="+mn-ea"/>
                <a:cs typeface="+mn-cs"/>
              </a:rPr>
              <a:t>© 2019 Carestream Dental LLC</a:t>
            </a:r>
            <a:endParaRPr lang="en-US" sz="600" dirty="0">
              <a:solidFill>
                <a:schemeClr val="tx1"/>
              </a:solidFill>
            </a:endParaRPr>
          </a:p>
        </p:txBody>
      </p:sp>
    </p:spTree>
    <p:extLst>
      <p:ext uri="{BB962C8B-B14F-4D97-AF65-F5344CB8AC3E}">
        <p14:creationId xmlns:p14="http://schemas.microsoft.com/office/powerpoint/2010/main" val="3460592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User guide">
    <p:spTree>
      <p:nvGrpSpPr>
        <p:cNvPr id="1" name=""/>
        <p:cNvGrpSpPr/>
        <p:nvPr/>
      </p:nvGrpSpPr>
      <p:grpSpPr>
        <a:xfrm>
          <a:off x="0" y="0"/>
          <a:ext cx="0" cy="0"/>
          <a:chOff x="0" y="0"/>
          <a:chExt cx="0" cy="0"/>
        </a:xfrm>
      </p:grpSpPr>
      <p:sp>
        <p:nvSpPr>
          <p:cNvPr id="9" name="Header"/>
          <p:cNvSpPr txBox="1"/>
          <p:nvPr/>
        </p:nvSpPr>
        <p:spPr>
          <a:xfrm>
            <a:off x="541740" y="572610"/>
            <a:ext cx="8060531" cy="650171"/>
          </a:xfrm>
          <a:prstGeom prst="rect">
            <a:avLst/>
          </a:prstGeom>
          <a:noFill/>
        </p:spPr>
        <p:txBody>
          <a:bodyPr wrap="square" lIns="0" tIns="0" rIns="0" bIns="0" rtlCol="0" anchor="b" anchorCtr="0">
            <a:noAutofit/>
          </a:bodyPr>
          <a:lstStyle/>
          <a:p>
            <a:r>
              <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User guide – delete before use</a:t>
            </a:r>
            <a:endParaRPr lang="en-GB" sz="1800" dirty="0"/>
          </a:p>
        </p:txBody>
      </p:sp>
      <p:sp>
        <p:nvSpPr>
          <p:cNvPr id="29" name="Text Box 2"/>
          <p:cNvSpPr txBox="1">
            <a:spLocks noChangeArrowheads="1"/>
          </p:cNvSpPr>
          <p:nvPr/>
        </p:nvSpPr>
        <p:spPr bwMode="auto">
          <a:xfrm>
            <a:off x="541740" y="1471848"/>
            <a:ext cx="2003345"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b="1" noProof="1">
                <a:solidFill>
                  <a:schemeClr val="tx1"/>
                </a:solidFill>
                <a:latin typeface="Arial" panose="020B0604020202020204" pitchFamily="34" charset="0"/>
                <a:cs typeface="Arial" panose="020B0604020202020204" pitchFamily="34" charset="0"/>
              </a:rPr>
              <a:t>Use text</a:t>
            </a:r>
            <a:r>
              <a:rPr lang="en-GB" sz="900" b="1" baseline="0" noProof="1">
                <a:solidFill>
                  <a:schemeClr val="tx1"/>
                </a:solidFill>
                <a:latin typeface="Arial" panose="020B0604020202020204" pitchFamily="34" charset="0"/>
                <a:cs typeface="Arial" panose="020B0604020202020204" pitchFamily="34" charset="0"/>
              </a:rPr>
              <a:t> styles</a:t>
            </a:r>
            <a:endParaRPr lang="en-GB"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Use the </a:t>
            </a:r>
            <a:r>
              <a:rPr lang="en-GB" altLang="da-DK" sz="900" b="1" noProof="1">
                <a:solidFill>
                  <a:schemeClr val="tx1"/>
                </a:solidFill>
                <a:latin typeface="Arial" panose="020B0604020202020204" pitchFamily="34" charset="0"/>
                <a:cs typeface="Arial" panose="020B0604020202020204" pitchFamily="34" charset="0"/>
              </a:rPr>
              <a:t>TAB</a:t>
            </a:r>
            <a:r>
              <a:rPr lang="en-GB" altLang="da-DK" sz="900" b="0" noProof="1">
                <a:solidFill>
                  <a:schemeClr val="tx1"/>
                </a:solidFill>
                <a:latin typeface="Arial" panose="020B0604020202020204" pitchFamily="34" charset="0"/>
                <a:cs typeface="Arial" panose="020B0604020202020204" pitchFamily="34" charset="0"/>
              </a:rPr>
              <a:t>-key</a:t>
            </a:r>
            <a:r>
              <a:rPr lang="en-GB" altLang="da-DK" sz="900" b="0" baseline="0" noProof="1">
                <a:solidFill>
                  <a:schemeClr val="tx1"/>
                </a:solidFill>
                <a:latin typeface="Arial" panose="020B0604020202020204" pitchFamily="34" charset="0"/>
                <a:cs typeface="Arial" panose="020B0604020202020204" pitchFamily="34" charset="0"/>
              </a:rPr>
              <a:t> to jump through </a:t>
            </a:r>
            <a:br>
              <a:rPr lang="en-GB" altLang="da-DK" sz="900" b="0" baseline="0" noProof="1">
                <a:solidFill>
                  <a:schemeClr val="tx1"/>
                </a:solidFill>
                <a:latin typeface="Arial" panose="020B0604020202020204" pitchFamily="34" charset="0"/>
                <a:cs typeface="Arial" panose="020B0604020202020204" pitchFamily="34" charset="0"/>
              </a:rPr>
            </a:br>
            <a:r>
              <a:rPr lang="en-GB" altLang="da-DK" sz="900" b="0" baseline="0" noProof="1">
                <a:solidFill>
                  <a:schemeClr val="tx1"/>
                </a:solidFill>
                <a:latin typeface="Arial" panose="020B0604020202020204" pitchFamily="34" charset="0"/>
                <a:cs typeface="Arial" panose="020B0604020202020204" pitchFamily="34" charset="0"/>
              </a:rPr>
              <a:t>levels. Click </a:t>
            </a:r>
            <a:r>
              <a:rPr lang="en-GB" altLang="da-DK" sz="900" b="1" baseline="0" noProof="1">
                <a:solidFill>
                  <a:schemeClr val="tx1"/>
                </a:solidFill>
                <a:latin typeface="Arial" panose="020B0604020202020204" pitchFamily="34" charset="0"/>
                <a:cs typeface="Arial" panose="020B0604020202020204" pitchFamily="34" charset="0"/>
              </a:rPr>
              <a:t>ENTER</a:t>
            </a:r>
            <a:r>
              <a:rPr lang="en-GB" altLang="da-DK" sz="900" b="0" baseline="0" noProof="1">
                <a:solidFill>
                  <a:schemeClr val="tx1"/>
                </a:solidFill>
                <a:latin typeface="Arial" panose="020B0604020202020204" pitchFamily="34" charset="0"/>
                <a:cs typeface="Arial" panose="020B0604020202020204" pitchFamily="34" charset="0"/>
              </a:rPr>
              <a:t>, then </a:t>
            </a:r>
            <a:r>
              <a:rPr lang="en-GB" altLang="da-DK" sz="900" b="1" baseline="0" noProof="1">
                <a:solidFill>
                  <a:schemeClr val="tx1"/>
                </a:solidFill>
                <a:latin typeface="Arial" panose="020B0604020202020204" pitchFamily="34" charset="0"/>
                <a:cs typeface="Arial" panose="020B0604020202020204" pitchFamily="34" charset="0"/>
              </a:rPr>
              <a:t>TAB</a:t>
            </a:r>
            <a:r>
              <a:rPr lang="en-GB" altLang="da-DK" sz="900" b="0" baseline="0" noProof="1">
                <a:solidFill>
                  <a:schemeClr val="tx1"/>
                </a:solidFill>
                <a:latin typeface="Arial" panose="020B0604020202020204" pitchFamily="34" charset="0"/>
                <a:cs typeface="Arial" panose="020B0604020202020204" pitchFamily="34" charset="0"/>
              </a:rPr>
              <a:t> to switch from one level to the next level</a:t>
            </a:r>
          </a:p>
          <a:p>
            <a:pPr eaLnBrk="1" hangingPunct="1">
              <a:spcAft>
                <a:spcPts val="1200"/>
              </a:spcAft>
              <a:defRPr/>
            </a:pPr>
            <a:r>
              <a:rPr lang="en-GB" altLang="da-DK" sz="900" b="0" baseline="0" noProof="1">
                <a:solidFill>
                  <a:schemeClr val="tx1"/>
                </a:solidFill>
                <a:latin typeface="Arial" panose="020B0604020202020204" pitchFamily="34" charset="0"/>
                <a:cs typeface="Arial" panose="020B0604020202020204" pitchFamily="34" charset="0"/>
              </a:rPr>
              <a:t>To go back in levels use </a:t>
            </a:r>
            <a:r>
              <a:rPr lang="en-GB" altLang="da-DK" sz="900" b="1" baseline="0" noProof="1">
                <a:solidFill>
                  <a:schemeClr val="tx1"/>
                </a:solidFill>
                <a:latin typeface="Arial" panose="020B0604020202020204" pitchFamily="34" charset="0"/>
                <a:cs typeface="Arial" panose="020B0604020202020204" pitchFamily="34" charset="0"/>
              </a:rPr>
              <a:t>SHIFT-TAB</a:t>
            </a:r>
            <a:endParaRPr lang="en-GB"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sz="900" noProof="1">
                <a:solidFill>
                  <a:schemeClr val="tx1"/>
                </a:solidFill>
                <a:latin typeface="Arial" panose="020B0604020202020204" pitchFamily="34" charset="0"/>
                <a:cs typeface="Arial" panose="020B0604020202020204" pitchFamily="34" charset="0"/>
              </a:rPr>
              <a:t>Alternatively, </a:t>
            </a:r>
            <a:r>
              <a:rPr lang="en-GB" sz="900" b="1" noProof="1">
                <a:solidFill>
                  <a:schemeClr val="tx1"/>
                </a:solidFill>
                <a:latin typeface="Arial" panose="020B0604020202020204" pitchFamily="34" charset="0"/>
                <a:cs typeface="Arial" panose="020B0604020202020204" pitchFamily="34" charset="0"/>
              </a:rPr>
              <a:t>Increase</a:t>
            </a:r>
            <a:r>
              <a:rPr lang="en-GB" sz="900" baseline="0" noProof="1">
                <a:solidFill>
                  <a:schemeClr val="tx1"/>
                </a:solidFill>
                <a:latin typeface="Arial" panose="020B0604020202020204" pitchFamily="34" charset="0"/>
                <a:cs typeface="Arial" panose="020B0604020202020204" pitchFamily="34" charset="0"/>
              </a:rPr>
              <a:t> and</a:t>
            </a:r>
            <a:br>
              <a:rPr lang="en-GB" sz="900" baseline="0" noProof="1">
                <a:solidFill>
                  <a:schemeClr val="tx1"/>
                </a:solidFill>
                <a:latin typeface="Arial" panose="020B0604020202020204" pitchFamily="34" charset="0"/>
                <a:cs typeface="Arial" panose="020B0604020202020204" pitchFamily="34" charset="0"/>
              </a:rPr>
            </a:br>
            <a:r>
              <a:rPr lang="en-GB" sz="900" b="1" baseline="0" noProof="1">
                <a:solidFill>
                  <a:schemeClr val="tx1"/>
                </a:solidFill>
                <a:latin typeface="Arial" panose="020B0604020202020204" pitchFamily="34" charset="0"/>
                <a:cs typeface="Arial" panose="020B0604020202020204" pitchFamily="34" charset="0"/>
              </a:rPr>
              <a:t>Decrease </a:t>
            </a:r>
            <a:r>
              <a:rPr lang="en-GB" sz="900" baseline="0" noProof="1">
                <a:solidFill>
                  <a:schemeClr val="tx1"/>
                </a:solidFill>
                <a:latin typeface="Arial" panose="020B0604020202020204" pitchFamily="34" charset="0"/>
                <a:cs typeface="Arial" panose="020B0604020202020204" pitchFamily="34" charset="0"/>
              </a:rPr>
              <a:t>list level can be used</a:t>
            </a:r>
          </a:p>
          <a:p>
            <a:pPr eaLnBrk="1" hangingPunct="1">
              <a:spcBef>
                <a:spcPts val="1200"/>
              </a:spcBef>
              <a:spcAft>
                <a:spcPts val="600"/>
              </a:spcAft>
              <a:defRPr/>
            </a:pPr>
            <a:r>
              <a:rPr lang="en-GB" sz="900" b="1" noProof="1">
                <a:solidFill>
                  <a:schemeClr val="tx1"/>
                </a:solidFill>
                <a:latin typeface="Arial" panose="020B0604020202020204" pitchFamily="34" charset="0"/>
                <a:cs typeface="Arial" panose="020B0604020202020204" pitchFamily="34" charset="0"/>
              </a:rPr>
              <a:t>Use layouts</a:t>
            </a: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noProof="1">
                <a:solidFill>
                  <a:schemeClr val="tx1"/>
                </a:solidFill>
                <a:latin typeface="Arial" panose="020B0604020202020204" pitchFamily="34" charset="0"/>
                <a:cs typeface="Arial" panose="020B0604020202020204" pitchFamily="34" charset="0"/>
              </a:rPr>
              <a:t>Click the </a:t>
            </a:r>
            <a:r>
              <a:rPr lang="en-GB" altLang="da-DK" sz="900" b="1" noProof="1">
                <a:solidFill>
                  <a:schemeClr val="tx1"/>
                </a:solidFill>
                <a:latin typeface="Arial" panose="020B0604020202020204" pitchFamily="34" charset="0"/>
                <a:cs typeface="Arial" panose="020B0604020202020204" pitchFamily="34" charset="0"/>
              </a:rPr>
              <a:t>Home tab</a:t>
            </a:r>
            <a:endParaRPr lang="en-GB" altLang="da-DK" sz="900" b="0" strike="sngStrike"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2. </a:t>
            </a:r>
            <a:r>
              <a:rPr lang="en-GB" altLang="da-DK" sz="900" noProof="1">
                <a:solidFill>
                  <a:schemeClr val="tx1"/>
                </a:solidFill>
                <a:latin typeface="Arial" panose="020B0604020202020204" pitchFamily="34" charset="0"/>
                <a:cs typeface="Arial" panose="020B0604020202020204" pitchFamily="34" charset="0"/>
              </a:rPr>
              <a:t>Click the </a:t>
            </a:r>
            <a:r>
              <a:rPr lang="en-GB" altLang="da-DK" sz="900" b="1" baseline="0" noProof="1">
                <a:solidFill>
                  <a:schemeClr val="tx1"/>
                </a:solidFill>
                <a:latin typeface="Arial" panose="020B0604020202020204" pitchFamily="34" charset="0"/>
                <a:cs typeface="Arial" panose="020B0604020202020204" pitchFamily="34" charset="0"/>
              </a:rPr>
              <a:t>New Slide </a:t>
            </a:r>
            <a:r>
              <a:rPr lang="en-GB" altLang="da-DK" sz="900" noProof="1">
                <a:solidFill>
                  <a:schemeClr val="tx1"/>
                </a:solidFill>
                <a:latin typeface="Arial" panose="020B0604020202020204" pitchFamily="34" charset="0"/>
                <a:cs typeface="Arial" panose="020B0604020202020204" pitchFamily="34" charset="0"/>
              </a:rPr>
              <a:t>menu to insert new slide</a:t>
            </a: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3. </a:t>
            </a:r>
            <a:r>
              <a:rPr lang="en-GB" altLang="da-DK" sz="900" noProof="1">
                <a:solidFill>
                  <a:schemeClr val="tx1"/>
                </a:solidFill>
                <a:latin typeface="Arial" panose="020B0604020202020204" pitchFamily="34" charset="0"/>
                <a:cs typeface="Arial" panose="020B0604020202020204" pitchFamily="34" charset="0"/>
              </a:rPr>
              <a:t>Choose </a:t>
            </a:r>
            <a:r>
              <a:rPr lang="en-GB" altLang="da-DK" sz="900" b="1" noProof="1">
                <a:solidFill>
                  <a:schemeClr val="tx1"/>
                </a:solidFill>
                <a:latin typeface="Arial" panose="020B0604020202020204" pitchFamily="34" charset="0"/>
                <a:cs typeface="Arial" panose="020B0604020202020204" pitchFamily="34" charset="0"/>
              </a:rPr>
              <a:t>Layout</a:t>
            </a:r>
            <a:r>
              <a:rPr lang="en-GB" altLang="da-DK" sz="900" baseline="0" noProof="1">
                <a:solidFill>
                  <a:schemeClr val="tx1"/>
                </a:solidFill>
                <a:latin typeface="Arial" panose="020B0604020202020204" pitchFamily="34" charset="0"/>
                <a:cs typeface="Arial" panose="020B0604020202020204" pitchFamily="34" charset="0"/>
              </a:rPr>
              <a:t> to change an appropriate layout from the </a:t>
            </a:r>
            <a:br>
              <a:rPr lang="en-GB" altLang="da-DK" sz="900" baseline="0" noProof="1">
                <a:solidFill>
                  <a:schemeClr val="tx1"/>
                </a:solidFill>
                <a:latin typeface="Arial" panose="020B0604020202020204" pitchFamily="34" charset="0"/>
                <a:cs typeface="Arial" panose="020B0604020202020204" pitchFamily="34" charset="0"/>
              </a:rPr>
            </a:br>
            <a:r>
              <a:rPr lang="en-GB" altLang="da-DK" sz="900" strike="noStrike" baseline="0" noProof="1">
                <a:solidFill>
                  <a:schemeClr val="tx1"/>
                </a:solidFill>
                <a:latin typeface="Arial" panose="020B0604020202020204" pitchFamily="34" charset="0"/>
                <a:cs typeface="Arial" panose="020B0604020202020204" pitchFamily="34" charset="0"/>
              </a:rPr>
              <a:t>"</a:t>
            </a:r>
            <a:r>
              <a:rPr lang="en-GB" altLang="da-DK" sz="900" baseline="0" noProof="1">
                <a:solidFill>
                  <a:schemeClr val="tx1"/>
                </a:solidFill>
                <a:latin typeface="Arial" panose="020B0604020202020204" pitchFamily="34" charset="0"/>
                <a:cs typeface="Arial" panose="020B0604020202020204" pitchFamily="34" charset="0"/>
              </a:rPr>
              <a:t>drop down</a:t>
            </a:r>
            <a:r>
              <a:rPr lang="en-GB" altLang="da-DK" sz="900" strike="noStrike" baseline="0" noProof="1">
                <a:solidFill>
                  <a:schemeClr val="tx1"/>
                </a:solidFill>
                <a:latin typeface="Arial" panose="020B0604020202020204" pitchFamily="34" charset="0"/>
                <a:cs typeface="Arial" panose="020B0604020202020204" pitchFamily="34" charset="0"/>
              </a:rPr>
              <a:t>"</a:t>
            </a:r>
            <a:r>
              <a:rPr lang="en-GB" altLang="da-DK" sz="900" baseline="0" noProof="1">
                <a:solidFill>
                  <a:schemeClr val="tx1"/>
                </a:solidFill>
                <a:latin typeface="Arial" panose="020B0604020202020204" pitchFamily="34" charset="0"/>
                <a:cs typeface="Arial" panose="020B0604020202020204" pitchFamily="34" charset="0"/>
              </a:rPr>
              <a:t> menu </a:t>
            </a:r>
          </a:p>
          <a:p>
            <a:pPr fontAlgn="auto">
              <a:spcBef>
                <a:spcPts val="1200"/>
              </a:spcBef>
              <a:spcAft>
                <a:spcPts val="600"/>
              </a:spcAft>
              <a:buFont typeface="+mj-lt"/>
              <a:buNone/>
              <a:defRPr/>
            </a:pPr>
            <a:r>
              <a:rPr lang="en-GB" sz="900" b="1" noProof="1">
                <a:solidFill>
                  <a:schemeClr val="tx1"/>
                </a:solidFill>
                <a:latin typeface="Arial" panose="020B0604020202020204" pitchFamily="34" charset="0"/>
                <a:cs typeface="Arial" panose="020B0604020202020204" pitchFamily="34" charset="0"/>
              </a:rPr>
              <a:t>Reset slide</a:t>
            </a:r>
          </a:p>
          <a:p>
            <a:pPr marL="0" marR="0" indent="0" algn="l" defTabSz="914354"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Arial" panose="020B0604020202020204" pitchFamily="34" charset="0"/>
                <a:cs typeface="Arial" panose="020B0604020202020204" pitchFamily="34" charset="0"/>
              </a:rPr>
              <a:t>1.</a:t>
            </a:r>
            <a:r>
              <a:rPr lang="en-GB" altLang="da-DK" sz="900" noProof="1">
                <a:solidFill>
                  <a:schemeClr val="tx1"/>
                </a:solidFill>
                <a:latin typeface="Arial" panose="020B0604020202020204" pitchFamily="34" charset="0"/>
                <a:cs typeface="Arial" panose="020B0604020202020204" pitchFamily="34" charset="0"/>
              </a:rPr>
              <a:t> Click the </a:t>
            </a:r>
            <a:r>
              <a:rPr lang="en-GB" altLang="da-DK" sz="900" b="1" noProof="1">
                <a:solidFill>
                  <a:schemeClr val="tx1"/>
                </a:solidFill>
                <a:latin typeface="Arial" panose="020B0604020202020204" pitchFamily="34" charset="0"/>
                <a:cs typeface="Arial" panose="020B0604020202020204" pitchFamily="34" charset="0"/>
              </a:rPr>
              <a:t>Home tab</a:t>
            </a:r>
            <a:endParaRPr lang="en-GB" altLang="da-DK" sz="900" strike="sngStrike" noProof="1">
              <a:solidFill>
                <a:schemeClr val="tx1"/>
              </a:solidFill>
              <a:latin typeface="Arial" panose="020B0604020202020204" pitchFamily="34" charset="0"/>
              <a:cs typeface="Arial" panose="020B0604020202020204" pitchFamily="34" charset="0"/>
            </a:endParaRPr>
          </a:p>
          <a:p>
            <a:pPr marL="0" marR="0" indent="0" algn="l" defTabSz="914354"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Arial" panose="020B0604020202020204" pitchFamily="34" charset="0"/>
                <a:cs typeface="Arial" panose="020B0604020202020204" pitchFamily="34" charset="0"/>
              </a:rPr>
              <a:t>2.</a:t>
            </a:r>
            <a:r>
              <a:rPr lang="en-GB" altLang="da-DK" sz="900" noProof="1">
                <a:solidFill>
                  <a:schemeClr val="tx1"/>
                </a:solidFill>
                <a:latin typeface="Arial" panose="020B0604020202020204" pitchFamily="34" charset="0"/>
                <a:cs typeface="Arial" panose="020B0604020202020204" pitchFamily="34" charset="0"/>
              </a:rPr>
              <a:t> Click the </a:t>
            </a:r>
            <a:r>
              <a:rPr lang="en-GB" altLang="da-DK" sz="900" b="1" baseline="0" noProof="1">
                <a:solidFill>
                  <a:schemeClr val="tx1"/>
                </a:solidFill>
                <a:latin typeface="Arial" panose="020B0604020202020204" pitchFamily="34" charset="0"/>
                <a:cs typeface="Arial" panose="020B0604020202020204" pitchFamily="34" charset="0"/>
              </a:rPr>
              <a:t>Reset </a:t>
            </a:r>
            <a:r>
              <a:rPr lang="en-GB" altLang="da-DK" sz="900" noProof="1">
                <a:solidFill>
                  <a:schemeClr val="tx1"/>
                </a:solidFill>
                <a:latin typeface="Arial" panose="020B0604020202020204" pitchFamily="34" charset="0"/>
                <a:cs typeface="Arial" panose="020B0604020202020204" pitchFamily="34" charset="0"/>
              </a:rPr>
              <a:t>menu to resetposition, size</a:t>
            </a:r>
            <a:r>
              <a:rPr lang="en-GB" altLang="da-DK" sz="900" baseline="0" noProof="1">
                <a:solidFill>
                  <a:schemeClr val="tx1"/>
                </a:solidFill>
                <a:latin typeface="Arial" panose="020B0604020202020204" pitchFamily="34" charset="0"/>
                <a:cs typeface="Arial" panose="020B0604020202020204" pitchFamily="34" charset="0"/>
              </a:rPr>
              <a:t> and formatting of the </a:t>
            </a:r>
            <a:br>
              <a:rPr lang="en-GB" altLang="da-DK" sz="900" baseline="0" noProof="1">
                <a:solidFill>
                  <a:schemeClr val="tx1"/>
                </a:solidFill>
                <a:latin typeface="Arial" panose="020B0604020202020204" pitchFamily="34" charset="0"/>
                <a:cs typeface="Arial" panose="020B0604020202020204" pitchFamily="34" charset="0"/>
              </a:rPr>
            </a:br>
            <a:r>
              <a:rPr lang="en-GB" altLang="da-DK" sz="900" baseline="0" noProof="1">
                <a:solidFill>
                  <a:schemeClr val="tx1"/>
                </a:solidFill>
                <a:latin typeface="Arial" panose="020B0604020202020204" pitchFamily="34" charset="0"/>
                <a:cs typeface="Arial" panose="020B0604020202020204" pitchFamily="34" charset="0"/>
              </a:rPr>
              <a:t>slide placeholders to their default settings</a:t>
            </a:r>
            <a:endParaRPr lang="en-GB" altLang="da-DK" sz="90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endParaRPr lang="en-GB" sz="900" b="1" noProof="1">
              <a:solidFill>
                <a:schemeClr val="tx1"/>
              </a:solidFill>
              <a:latin typeface="Arial" panose="020B0604020202020204" pitchFamily="34" charset="0"/>
              <a:cs typeface="Arial" panose="020B0604020202020204" pitchFamily="34" charset="0"/>
            </a:endParaRPr>
          </a:p>
          <a:p>
            <a:pPr eaLnBrk="1" hangingPunct="1">
              <a:spcAft>
                <a:spcPts val="240"/>
              </a:spcAft>
              <a:defRPr/>
            </a:pPr>
            <a:endParaRPr lang="en-GB" sz="900" noProof="1">
              <a:solidFill>
                <a:schemeClr val="tx1"/>
              </a:solidFill>
              <a:latin typeface="Arial" panose="020B0604020202020204" pitchFamily="34" charset="0"/>
              <a:cs typeface="Arial" panose="020B0604020202020204" pitchFamily="34" charset="0"/>
            </a:endParaRPr>
          </a:p>
        </p:txBody>
      </p:sp>
      <p:sp>
        <p:nvSpPr>
          <p:cNvPr id="21" name="Text Box 3"/>
          <p:cNvSpPr txBox="1">
            <a:spLocks noChangeArrowheads="1"/>
          </p:cNvSpPr>
          <p:nvPr/>
        </p:nvSpPr>
        <p:spPr bwMode="auto">
          <a:xfrm>
            <a:off x="3472696" y="1471841"/>
            <a:ext cx="255472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b="1" noProof="1">
                <a:solidFill>
                  <a:schemeClr val="tx1"/>
                </a:solidFill>
                <a:latin typeface="Arial" panose="020B0604020202020204" pitchFamily="34" charset="0"/>
                <a:cs typeface="Arial" panose="020B0604020202020204" pitchFamily="34" charset="0"/>
              </a:rPr>
              <a:t>Insert picture</a:t>
            </a: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On slides with pictureplaceholder,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click on the icon and choose </a:t>
            </a:r>
            <a:r>
              <a:rPr lang="en-GB" altLang="da-DK" sz="900" b="1" noProof="1">
                <a:solidFill>
                  <a:schemeClr val="tx1"/>
                </a:solidFill>
                <a:latin typeface="Arial" panose="020B0604020202020204" pitchFamily="34" charset="0"/>
                <a:cs typeface="Arial" panose="020B0604020202020204" pitchFamily="34" charset="0"/>
              </a:rPr>
              <a:t>Insert</a:t>
            </a: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Hint: </a:t>
            </a:r>
            <a:r>
              <a:rPr lang="en-GB" altLang="da-DK" sz="900" b="0" noProof="1">
                <a:solidFill>
                  <a:schemeClr val="tx1"/>
                </a:solidFill>
                <a:latin typeface="Arial" panose="020B0604020202020204" pitchFamily="34" charset="0"/>
                <a:cs typeface="Arial" panose="020B0604020202020204" pitchFamily="34" charset="0"/>
              </a:rPr>
              <a:t>If you delete the picture and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insert a new one, the picture may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lie in front of the text or graphic.</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If this happens, select the picture,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right-click and choose </a:t>
            </a:r>
            <a:r>
              <a:rPr lang="en-GB" altLang="da-DK" sz="900" b="1" noProof="1">
                <a:solidFill>
                  <a:schemeClr val="tx1"/>
                </a:solidFill>
                <a:latin typeface="Arial" panose="020B0604020202020204" pitchFamily="34" charset="0"/>
                <a:cs typeface="Arial" panose="020B0604020202020204" pitchFamily="34" charset="0"/>
              </a:rPr>
              <a:t>Send to Back</a:t>
            </a:r>
          </a:p>
        </p:txBody>
      </p:sp>
      <p:sp>
        <p:nvSpPr>
          <p:cNvPr id="25" name="Text Box 4"/>
          <p:cNvSpPr txBox="1">
            <a:spLocks noChangeArrowheads="1"/>
          </p:cNvSpPr>
          <p:nvPr/>
        </p:nvSpPr>
        <p:spPr bwMode="auto">
          <a:xfrm>
            <a:off x="3472696" y="3168184"/>
            <a:ext cx="2554729"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b="1" noProof="1">
                <a:solidFill>
                  <a:schemeClr val="tx1"/>
                </a:solidFill>
                <a:latin typeface="Arial" panose="020B0604020202020204" pitchFamily="34" charset="0"/>
                <a:cs typeface="Arial" panose="020B0604020202020204" pitchFamily="34" charset="0"/>
              </a:rPr>
              <a:t>Change slide number and</a:t>
            </a:r>
            <a:r>
              <a:rPr lang="en-GB" sz="900" b="1" baseline="0" noProof="1">
                <a:solidFill>
                  <a:schemeClr val="tx1"/>
                </a:solidFill>
                <a:latin typeface="Arial" panose="020B0604020202020204" pitchFamily="34" charset="0"/>
                <a:cs typeface="Arial" panose="020B0604020202020204" pitchFamily="34" charset="0"/>
              </a:rPr>
              <a:t> </a:t>
            </a:r>
            <a:r>
              <a:rPr lang="en-GB" sz="900" b="1" noProof="1">
                <a:solidFill>
                  <a:schemeClr val="tx1"/>
                </a:solidFill>
                <a:latin typeface="Arial" panose="020B0604020202020204" pitchFamily="34" charset="0"/>
                <a:cs typeface="Arial" panose="020B0604020202020204" pitchFamily="34" charset="0"/>
              </a:rPr>
              <a:t> date</a:t>
            </a: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Do this at the very end, so you get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all the corrections on all slides</a:t>
            </a: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b="0" noProof="1">
                <a:solidFill>
                  <a:schemeClr val="tx1"/>
                </a:solidFill>
                <a:latin typeface="Arial" panose="020B0604020202020204" pitchFamily="34" charset="0"/>
                <a:cs typeface="Arial" panose="020B0604020202020204" pitchFamily="34" charset="0"/>
              </a:rPr>
              <a:t>Click the </a:t>
            </a:r>
            <a:r>
              <a:rPr lang="en-GB" altLang="da-DK" sz="900" b="1" noProof="1">
                <a:solidFill>
                  <a:schemeClr val="tx1"/>
                </a:solidFill>
                <a:latin typeface="Arial" panose="020B0604020202020204" pitchFamily="34" charset="0"/>
                <a:cs typeface="Arial" panose="020B0604020202020204" pitchFamily="34" charset="0"/>
              </a:rPr>
              <a:t>Insert </a:t>
            </a:r>
            <a:r>
              <a:rPr lang="en-GB" altLang="da-DK" sz="900" b="0" noProof="1">
                <a:solidFill>
                  <a:schemeClr val="tx1"/>
                </a:solidFill>
                <a:latin typeface="Arial" panose="020B0604020202020204" pitchFamily="34" charset="0"/>
                <a:cs typeface="Arial" panose="020B0604020202020204" pitchFamily="34" charset="0"/>
              </a:rPr>
              <a:t>tab</a:t>
            </a: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2. </a:t>
            </a:r>
            <a:r>
              <a:rPr lang="en-GB" altLang="da-DK" sz="900" b="0" noProof="1">
                <a:solidFill>
                  <a:schemeClr val="tx1"/>
                </a:solidFill>
                <a:latin typeface="Arial" panose="020B0604020202020204" pitchFamily="34" charset="0"/>
                <a:cs typeface="Arial" panose="020B0604020202020204" pitchFamily="34" charset="0"/>
              </a:rPr>
              <a:t>Click on </a:t>
            </a:r>
            <a:r>
              <a:rPr lang="en-GB" altLang="da-DK" sz="900" b="1" noProof="1">
                <a:solidFill>
                  <a:schemeClr val="tx1"/>
                </a:solidFill>
                <a:latin typeface="Arial" panose="020B0604020202020204" pitchFamily="34" charset="0"/>
                <a:cs typeface="Arial" panose="020B0604020202020204" pitchFamily="34" charset="0"/>
              </a:rPr>
              <a:t>Header and Footer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(write the desired text)</a:t>
            </a: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3. </a:t>
            </a:r>
            <a:r>
              <a:rPr lang="en-GB" altLang="da-DK" sz="900" b="0" noProof="1">
                <a:solidFill>
                  <a:schemeClr val="tx1"/>
                </a:solidFill>
                <a:latin typeface="Arial" panose="020B0604020202020204" pitchFamily="34" charset="0"/>
                <a:cs typeface="Arial" panose="020B0604020202020204" pitchFamily="34" charset="0"/>
              </a:rPr>
              <a:t>Click </a:t>
            </a:r>
            <a:r>
              <a:rPr lang="en-GB" altLang="da-DK" sz="900" b="1" noProof="1">
                <a:solidFill>
                  <a:schemeClr val="tx1"/>
                </a:solidFill>
                <a:latin typeface="Arial" panose="020B0604020202020204" pitchFamily="34" charset="0"/>
                <a:cs typeface="Arial" panose="020B0604020202020204" pitchFamily="34" charset="0"/>
              </a:rPr>
              <a:t>Apply to All </a:t>
            </a:r>
            <a:r>
              <a:rPr lang="en-GB" altLang="da-DK" sz="900" b="0" noProof="1">
                <a:solidFill>
                  <a:schemeClr val="tx1"/>
                </a:solidFill>
                <a:latin typeface="Arial" panose="020B0604020202020204" pitchFamily="34" charset="0"/>
                <a:cs typeface="Arial" panose="020B0604020202020204" pitchFamily="34" charset="0"/>
              </a:rPr>
              <a:t>or </a:t>
            </a:r>
            <a:r>
              <a:rPr lang="en-GB" altLang="da-DK" sz="900" b="1" noProof="1">
                <a:solidFill>
                  <a:schemeClr val="tx1"/>
                </a:solidFill>
                <a:latin typeface="Arial" panose="020B0604020202020204" pitchFamily="34" charset="0"/>
                <a:cs typeface="Arial" panose="020B0604020202020204" pitchFamily="34" charset="0"/>
              </a:rPr>
              <a:t>Apply</a:t>
            </a:r>
            <a:r>
              <a:rPr lang="en-GB" altLang="da-DK" sz="900" b="0" noProof="1">
                <a:solidFill>
                  <a:schemeClr val="tx1"/>
                </a:solidFill>
                <a:latin typeface="Arial" panose="020B0604020202020204" pitchFamily="34" charset="0"/>
                <a:cs typeface="Arial" panose="020B0604020202020204" pitchFamily="34" charset="0"/>
              </a:rPr>
              <a:t> if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only used on one slide</a:t>
            </a:r>
          </a:p>
          <a:p>
            <a:pPr eaLnBrk="1" hangingPunct="1">
              <a:spcBef>
                <a:spcPts val="1200"/>
              </a:spcBef>
              <a:spcAft>
                <a:spcPts val="600"/>
              </a:spcAft>
              <a:defRPr/>
            </a:pPr>
            <a:r>
              <a:rPr lang="en-GB" sz="900" b="1" noProof="1">
                <a:solidFill>
                  <a:schemeClr val="tx1"/>
                </a:solidFill>
                <a:latin typeface="Arial" panose="020B0604020202020204" pitchFamily="34" charset="0"/>
                <a:cs typeface="Arial" panose="020B0604020202020204" pitchFamily="34" charset="0"/>
              </a:rPr>
              <a:t>Guides</a:t>
            </a: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To view drawing guides</a:t>
            </a: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b="0" noProof="1">
                <a:solidFill>
                  <a:schemeClr val="tx1"/>
                </a:solidFill>
                <a:latin typeface="Arial" panose="020B0604020202020204" pitchFamily="34" charset="0"/>
                <a:cs typeface="Arial" panose="020B0604020202020204" pitchFamily="34" charset="0"/>
              </a:rPr>
              <a:t>Click the </a:t>
            </a:r>
            <a:r>
              <a:rPr lang="en-GB" altLang="da-DK" sz="900" b="1" noProof="1">
                <a:solidFill>
                  <a:schemeClr val="tx1"/>
                </a:solidFill>
                <a:latin typeface="Arial" panose="020B0604020202020204" pitchFamily="34" charset="0"/>
                <a:cs typeface="Arial" panose="020B0604020202020204" pitchFamily="34" charset="0"/>
              </a:rPr>
              <a:t>View</a:t>
            </a:r>
            <a:r>
              <a:rPr lang="en-GB" altLang="da-DK" sz="900" b="0" noProof="1">
                <a:solidFill>
                  <a:schemeClr val="tx1"/>
                </a:solidFill>
                <a:latin typeface="Arial" panose="020B0604020202020204" pitchFamily="34" charset="0"/>
                <a:cs typeface="Arial" panose="020B0604020202020204" pitchFamily="34" charset="0"/>
              </a:rPr>
              <a:t> tab, set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tick mark next to </a:t>
            </a:r>
            <a:r>
              <a:rPr lang="en-GB" altLang="da-DK" sz="900" b="1" noProof="1">
                <a:solidFill>
                  <a:schemeClr val="tx1"/>
                </a:solidFill>
                <a:latin typeface="Arial" panose="020B0604020202020204" pitchFamily="34" charset="0"/>
                <a:cs typeface="Arial" panose="020B0604020202020204" pitchFamily="34" charset="0"/>
              </a:rPr>
              <a:t>Guides</a:t>
            </a:r>
            <a:endParaRPr lang="en-GB"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Hint: Alt + F9 </a:t>
            </a:r>
            <a:r>
              <a:rPr lang="en-GB" altLang="da-DK" sz="900" b="0" noProof="1">
                <a:solidFill>
                  <a:schemeClr val="tx1"/>
                </a:solidFill>
                <a:latin typeface="Arial" panose="020B0604020202020204" pitchFamily="34" charset="0"/>
                <a:cs typeface="Arial" panose="020B0604020202020204" pitchFamily="34" charset="0"/>
              </a:rPr>
              <a:t>for quick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viewing of guides</a:t>
            </a:r>
          </a:p>
        </p:txBody>
      </p:sp>
      <p:pic>
        <p:nvPicPr>
          <p:cNvPr id="12" name="1 Increase decrease"/>
          <p:cNvPicPr>
            <a:picLocks noChangeAspect="1"/>
          </p:cNvPicPr>
          <p:nvPr/>
        </p:nvPicPr>
        <p:blipFill>
          <a:blip r:embed="rId2" cstate="print"/>
          <a:stretch>
            <a:fillRect/>
          </a:stretch>
        </p:blipFill>
        <p:spPr>
          <a:xfrm>
            <a:off x="2375837" y="2719710"/>
            <a:ext cx="588347" cy="305488"/>
          </a:xfrm>
          <a:prstGeom prst="rect">
            <a:avLst/>
          </a:prstGeom>
        </p:spPr>
      </p:pic>
      <p:pic>
        <p:nvPicPr>
          <p:cNvPr id="14" name="2 New picture"/>
          <p:cNvPicPr>
            <a:picLocks noChangeAspect="1"/>
          </p:cNvPicPr>
          <p:nvPr/>
        </p:nvPicPr>
        <p:blipFill>
          <a:blip r:embed="rId3" cstate="print"/>
          <a:stretch>
            <a:fillRect/>
          </a:stretch>
        </p:blipFill>
        <p:spPr>
          <a:xfrm>
            <a:off x="2526217" y="3584321"/>
            <a:ext cx="324764" cy="578237"/>
          </a:xfrm>
          <a:prstGeom prst="rect">
            <a:avLst/>
          </a:prstGeom>
        </p:spPr>
      </p:pic>
      <p:pic>
        <p:nvPicPr>
          <p:cNvPr id="15" name="3 Layout"/>
          <p:cNvPicPr>
            <a:picLocks noChangeAspect="1"/>
          </p:cNvPicPr>
          <p:nvPr/>
        </p:nvPicPr>
        <p:blipFill rotWithShape="1">
          <a:blip r:embed="rId4" cstate="print"/>
          <a:srcRect/>
          <a:stretch/>
        </p:blipFill>
        <p:spPr>
          <a:xfrm>
            <a:off x="2277944" y="4162480"/>
            <a:ext cx="699721" cy="226662"/>
          </a:xfrm>
          <a:prstGeom prst="rect">
            <a:avLst/>
          </a:prstGeom>
        </p:spPr>
      </p:pic>
      <p:pic>
        <p:nvPicPr>
          <p:cNvPr id="17" name="4 Reset"/>
          <p:cNvPicPr>
            <a:picLocks noChangeAspect="1"/>
          </p:cNvPicPr>
          <p:nvPr/>
        </p:nvPicPr>
        <p:blipFill>
          <a:blip r:embed="rId5" cstate="print"/>
          <a:stretch>
            <a:fillRect/>
          </a:stretch>
        </p:blipFill>
        <p:spPr>
          <a:xfrm>
            <a:off x="2437927" y="5120522"/>
            <a:ext cx="580718" cy="236338"/>
          </a:xfrm>
          <a:prstGeom prst="rect">
            <a:avLst/>
          </a:prstGeom>
        </p:spPr>
      </p:pic>
      <p:pic>
        <p:nvPicPr>
          <p:cNvPr id="18" name="5 Insert picture"/>
          <p:cNvPicPr>
            <a:picLocks noChangeAspect="1"/>
          </p:cNvPicPr>
          <p:nvPr/>
        </p:nvPicPr>
        <p:blipFill>
          <a:blip r:embed="rId6" cstate="print"/>
          <a:stretch>
            <a:fillRect/>
          </a:stretch>
        </p:blipFill>
        <p:spPr>
          <a:xfrm>
            <a:off x="5480523" y="1716947"/>
            <a:ext cx="262151" cy="256054"/>
          </a:xfrm>
          <a:prstGeom prst="rect">
            <a:avLst/>
          </a:prstGeom>
        </p:spPr>
      </p:pic>
      <p:sp>
        <p:nvSpPr>
          <p:cNvPr id="11" name="Header">
            <a:extLst>
              <a:ext uri="{FF2B5EF4-FFF2-40B4-BE49-F238E27FC236}">
                <a16:creationId xmlns:a16="http://schemas.microsoft.com/office/drawing/2014/main" id="{AF3503BE-AB37-4204-A8E7-69216936F0E4}"/>
              </a:ext>
            </a:extLst>
          </p:cNvPr>
          <p:cNvSpPr txBox="1"/>
          <p:nvPr userDrawn="1"/>
        </p:nvSpPr>
        <p:spPr>
          <a:xfrm>
            <a:off x="541735" y="572608"/>
            <a:ext cx="8060531" cy="650171"/>
          </a:xfrm>
          <a:prstGeom prst="rect">
            <a:avLst/>
          </a:prstGeom>
          <a:noFill/>
        </p:spPr>
        <p:txBody>
          <a:bodyPr wrap="square" lIns="0" tIns="0" rIns="0" bIns="0" rtlCol="0" anchor="b" anchorCtr="0">
            <a:noAutofit/>
          </a:bodyPr>
          <a:lstStyle/>
          <a:p>
            <a:r>
              <a:rPr kumimoji="0" lang="en-GB" sz="3200" b="0"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User guide – delete before use</a:t>
            </a:r>
            <a:endParaRPr lang="en-GB" sz="1800"/>
          </a:p>
        </p:txBody>
      </p:sp>
      <p:sp>
        <p:nvSpPr>
          <p:cNvPr id="13" name="Text Box 2">
            <a:extLst>
              <a:ext uri="{FF2B5EF4-FFF2-40B4-BE49-F238E27FC236}">
                <a16:creationId xmlns:a16="http://schemas.microsoft.com/office/drawing/2014/main" id="{261D88C1-DFD9-4F73-A620-84CC074A1490}"/>
              </a:ext>
            </a:extLst>
          </p:cNvPr>
          <p:cNvSpPr txBox="1">
            <a:spLocks noChangeArrowheads="1"/>
          </p:cNvSpPr>
          <p:nvPr userDrawn="1"/>
        </p:nvSpPr>
        <p:spPr bwMode="auto">
          <a:xfrm>
            <a:off x="541735" y="1471839"/>
            <a:ext cx="2003345"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b="1" noProof="1">
                <a:solidFill>
                  <a:schemeClr val="tx1"/>
                </a:solidFill>
                <a:latin typeface="Arial" panose="020B0604020202020204" pitchFamily="34" charset="0"/>
                <a:cs typeface="Arial" panose="020B0604020202020204" pitchFamily="34" charset="0"/>
              </a:rPr>
              <a:t>Use text</a:t>
            </a:r>
            <a:r>
              <a:rPr lang="en-GB" sz="900" b="1" baseline="0" noProof="1">
                <a:solidFill>
                  <a:schemeClr val="tx1"/>
                </a:solidFill>
                <a:latin typeface="Arial" panose="020B0604020202020204" pitchFamily="34" charset="0"/>
                <a:cs typeface="Arial" panose="020B0604020202020204" pitchFamily="34" charset="0"/>
              </a:rPr>
              <a:t> styles</a:t>
            </a:r>
            <a:endParaRPr lang="en-GB"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Use the </a:t>
            </a:r>
            <a:r>
              <a:rPr lang="en-GB" altLang="da-DK" sz="900" b="1" noProof="1">
                <a:solidFill>
                  <a:schemeClr val="tx1"/>
                </a:solidFill>
                <a:latin typeface="Arial" panose="020B0604020202020204" pitchFamily="34" charset="0"/>
                <a:cs typeface="Arial" panose="020B0604020202020204" pitchFamily="34" charset="0"/>
              </a:rPr>
              <a:t>TAB</a:t>
            </a:r>
            <a:r>
              <a:rPr lang="en-GB" altLang="da-DK" sz="900" b="0" noProof="1">
                <a:solidFill>
                  <a:schemeClr val="tx1"/>
                </a:solidFill>
                <a:latin typeface="Arial" panose="020B0604020202020204" pitchFamily="34" charset="0"/>
                <a:cs typeface="Arial" panose="020B0604020202020204" pitchFamily="34" charset="0"/>
              </a:rPr>
              <a:t>-key</a:t>
            </a:r>
            <a:r>
              <a:rPr lang="en-GB" altLang="da-DK" sz="900" b="0" baseline="0" noProof="1">
                <a:solidFill>
                  <a:schemeClr val="tx1"/>
                </a:solidFill>
                <a:latin typeface="Arial" panose="020B0604020202020204" pitchFamily="34" charset="0"/>
                <a:cs typeface="Arial" panose="020B0604020202020204" pitchFamily="34" charset="0"/>
              </a:rPr>
              <a:t> to jump through </a:t>
            </a:r>
            <a:br>
              <a:rPr lang="en-GB" altLang="da-DK" sz="900" b="0" baseline="0" noProof="1">
                <a:solidFill>
                  <a:schemeClr val="tx1"/>
                </a:solidFill>
                <a:latin typeface="Arial" panose="020B0604020202020204" pitchFamily="34" charset="0"/>
                <a:cs typeface="Arial" panose="020B0604020202020204" pitchFamily="34" charset="0"/>
              </a:rPr>
            </a:br>
            <a:r>
              <a:rPr lang="en-GB" altLang="da-DK" sz="900" b="0" baseline="0" noProof="1">
                <a:solidFill>
                  <a:schemeClr val="tx1"/>
                </a:solidFill>
                <a:latin typeface="Arial" panose="020B0604020202020204" pitchFamily="34" charset="0"/>
                <a:cs typeface="Arial" panose="020B0604020202020204" pitchFamily="34" charset="0"/>
              </a:rPr>
              <a:t>levels. Click </a:t>
            </a:r>
            <a:r>
              <a:rPr lang="en-GB" altLang="da-DK" sz="900" b="1" baseline="0" noProof="1">
                <a:solidFill>
                  <a:schemeClr val="tx1"/>
                </a:solidFill>
                <a:latin typeface="Arial" panose="020B0604020202020204" pitchFamily="34" charset="0"/>
                <a:cs typeface="Arial" panose="020B0604020202020204" pitchFamily="34" charset="0"/>
              </a:rPr>
              <a:t>ENTER</a:t>
            </a:r>
            <a:r>
              <a:rPr lang="en-GB" altLang="da-DK" sz="900" b="0" baseline="0" noProof="1">
                <a:solidFill>
                  <a:schemeClr val="tx1"/>
                </a:solidFill>
                <a:latin typeface="Arial" panose="020B0604020202020204" pitchFamily="34" charset="0"/>
                <a:cs typeface="Arial" panose="020B0604020202020204" pitchFamily="34" charset="0"/>
              </a:rPr>
              <a:t>, then </a:t>
            </a:r>
            <a:r>
              <a:rPr lang="en-GB" altLang="da-DK" sz="900" b="1" baseline="0" noProof="1">
                <a:solidFill>
                  <a:schemeClr val="tx1"/>
                </a:solidFill>
                <a:latin typeface="Arial" panose="020B0604020202020204" pitchFamily="34" charset="0"/>
                <a:cs typeface="Arial" panose="020B0604020202020204" pitchFamily="34" charset="0"/>
              </a:rPr>
              <a:t>TAB</a:t>
            </a:r>
            <a:r>
              <a:rPr lang="en-GB" altLang="da-DK" sz="900" b="0" baseline="0" noProof="1">
                <a:solidFill>
                  <a:schemeClr val="tx1"/>
                </a:solidFill>
                <a:latin typeface="Arial" panose="020B0604020202020204" pitchFamily="34" charset="0"/>
                <a:cs typeface="Arial" panose="020B0604020202020204" pitchFamily="34" charset="0"/>
              </a:rPr>
              <a:t> to switch from one level to the next level</a:t>
            </a:r>
          </a:p>
          <a:p>
            <a:pPr eaLnBrk="1" hangingPunct="1">
              <a:spcAft>
                <a:spcPts val="1200"/>
              </a:spcAft>
              <a:defRPr/>
            </a:pPr>
            <a:r>
              <a:rPr lang="en-GB" altLang="da-DK" sz="900" b="0" baseline="0" noProof="1">
                <a:solidFill>
                  <a:schemeClr val="tx1"/>
                </a:solidFill>
                <a:latin typeface="Arial" panose="020B0604020202020204" pitchFamily="34" charset="0"/>
                <a:cs typeface="Arial" panose="020B0604020202020204" pitchFamily="34" charset="0"/>
              </a:rPr>
              <a:t>To go back in levels use </a:t>
            </a:r>
            <a:r>
              <a:rPr lang="en-GB" altLang="da-DK" sz="900" b="1" baseline="0" noProof="1">
                <a:solidFill>
                  <a:schemeClr val="tx1"/>
                </a:solidFill>
                <a:latin typeface="Arial" panose="020B0604020202020204" pitchFamily="34" charset="0"/>
                <a:cs typeface="Arial" panose="020B0604020202020204" pitchFamily="34" charset="0"/>
              </a:rPr>
              <a:t>SHIFT-TAB</a:t>
            </a:r>
            <a:endParaRPr lang="en-GB"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sz="900" noProof="1">
                <a:solidFill>
                  <a:schemeClr val="tx1"/>
                </a:solidFill>
                <a:latin typeface="Arial" panose="020B0604020202020204" pitchFamily="34" charset="0"/>
                <a:cs typeface="Arial" panose="020B0604020202020204" pitchFamily="34" charset="0"/>
              </a:rPr>
              <a:t>Alternatively, </a:t>
            </a:r>
            <a:r>
              <a:rPr lang="en-GB" sz="900" b="1" noProof="1">
                <a:solidFill>
                  <a:schemeClr val="tx1"/>
                </a:solidFill>
                <a:latin typeface="Arial" panose="020B0604020202020204" pitchFamily="34" charset="0"/>
                <a:cs typeface="Arial" panose="020B0604020202020204" pitchFamily="34" charset="0"/>
              </a:rPr>
              <a:t>Increase</a:t>
            </a:r>
            <a:r>
              <a:rPr lang="en-GB" sz="900" baseline="0" noProof="1">
                <a:solidFill>
                  <a:schemeClr val="tx1"/>
                </a:solidFill>
                <a:latin typeface="Arial" panose="020B0604020202020204" pitchFamily="34" charset="0"/>
                <a:cs typeface="Arial" panose="020B0604020202020204" pitchFamily="34" charset="0"/>
              </a:rPr>
              <a:t> and</a:t>
            </a:r>
            <a:br>
              <a:rPr lang="en-GB" sz="900" baseline="0" noProof="1">
                <a:solidFill>
                  <a:schemeClr val="tx1"/>
                </a:solidFill>
                <a:latin typeface="Arial" panose="020B0604020202020204" pitchFamily="34" charset="0"/>
                <a:cs typeface="Arial" panose="020B0604020202020204" pitchFamily="34" charset="0"/>
              </a:rPr>
            </a:br>
            <a:r>
              <a:rPr lang="en-GB" sz="900" b="1" baseline="0" noProof="1">
                <a:solidFill>
                  <a:schemeClr val="tx1"/>
                </a:solidFill>
                <a:latin typeface="Arial" panose="020B0604020202020204" pitchFamily="34" charset="0"/>
                <a:cs typeface="Arial" panose="020B0604020202020204" pitchFamily="34" charset="0"/>
              </a:rPr>
              <a:t>Decrease </a:t>
            </a:r>
            <a:r>
              <a:rPr lang="en-GB" sz="900" baseline="0" noProof="1">
                <a:solidFill>
                  <a:schemeClr val="tx1"/>
                </a:solidFill>
                <a:latin typeface="Arial" panose="020B0604020202020204" pitchFamily="34" charset="0"/>
                <a:cs typeface="Arial" panose="020B0604020202020204" pitchFamily="34" charset="0"/>
              </a:rPr>
              <a:t>list level can be used</a:t>
            </a:r>
          </a:p>
          <a:p>
            <a:pPr eaLnBrk="1" hangingPunct="1">
              <a:spcBef>
                <a:spcPts val="1200"/>
              </a:spcBef>
              <a:spcAft>
                <a:spcPts val="600"/>
              </a:spcAft>
              <a:defRPr/>
            </a:pPr>
            <a:r>
              <a:rPr lang="en-GB" sz="900" b="1" noProof="1">
                <a:solidFill>
                  <a:schemeClr val="tx1"/>
                </a:solidFill>
                <a:latin typeface="Arial" panose="020B0604020202020204" pitchFamily="34" charset="0"/>
                <a:cs typeface="Arial" panose="020B0604020202020204" pitchFamily="34" charset="0"/>
              </a:rPr>
              <a:t>Use layouts</a:t>
            </a: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noProof="1">
                <a:solidFill>
                  <a:schemeClr val="tx1"/>
                </a:solidFill>
                <a:latin typeface="Arial" panose="020B0604020202020204" pitchFamily="34" charset="0"/>
                <a:cs typeface="Arial" panose="020B0604020202020204" pitchFamily="34" charset="0"/>
              </a:rPr>
              <a:t>Click the </a:t>
            </a:r>
            <a:r>
              <a:rPr lang="en-GB" altLang="da-DK" sz="900" b="1" noProof="1">
                <a:solidFill>
                  <a:schemeClr val="tx1"/>
                </a:solidFill>
                <a:latin typeface="Arial" panose="020B0604020202020204" pitchFamily="34" charset="0"/>
                <a:cs typeface="Arial" panose="020B0604020202020204" pitchFamily="34" charset="0"/>
              </a:rPr>
              <a:t>Home tab</a:t>
            </a:r>
            <a:endParaRPr lang="en-GB" altLang="da-DK" sz="900" b="0" strike="sngStrike"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2. </a:t>
            </a:r>
            <a:r>
              <a:rPr lang="en-GB" altLang="da-DK" sz="900" noProof="1">
                <a:solidFill>
                  <a:schemeClr val="tx1"/>
                </a:solidFill>
                <a:latin typeface="Arial" panose="020B0604020202020204" pitchFamily="34" charset="0"/>
                <a:cs typeface="Arial" panose="020B0604020202020204" pitchFamily="34" charset="0"/>
              </a:rPr>
              <a:t>Click the </a:t>
            </a:r>
            <a:r>
              <a:rPr lang="en-GB" altLang="da-DK" sz="900" b="1" baseline="0" noProof="1">
                <a:solidFill>
                  <a:schemeClr val="tx1"/>
                </a:solidFill>
                <a:latin typeface="Arial" panose="020B0604020202020204" pitchFamily="34" charset="0"/>
                <a:cs typeface="Arial" panose="020B0604020202020204" pitchFamily="34" charset="0"/>
              </a:rPr>
              <a:t>New Slide </a:t>
            </a:r>
            <a:r>
              <a:rPr lang="en-GB" altLang="da-DK" sz="900" noProof="1">
                <a:solidFill>
                  <a:schemeClr val="tx1"/>
                </a:solidFill>
                <a:latin typeface="Arial" panose="020B0604020202020204" pitchFamily="34" charset="0"/>
                <a:cs typeface="Arial" panose="020B0604020202020204" pitchFamily="34" charset="0"/>
              </a:rPr>
              <a:t>menu to insert new slide</a:t>
            </a: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3. </a:t>
            </a:r>
            <a:r>
              <a:rPr lang="en-GB" altLang="da-DK" sz="900" noProof="1">
                <a:solidFill>
                  <a:schemeClr val="tx1"/>
                </a:solidFill>
                <a:latin typeface="Arial" panose="020B0604020202020204" pitchFamily="34" charset="0"/>
                <a:cs typeface="Arial" panose="020B0604020202020204" pitchFamily="34" charset="0"/>
              </a:rPr>
              <a:t>Choose </a:t>
            </a:r>
            <a:r>
              <a:rPr lang="en-GB" altLang="da-DK" sz="900" b="1" noProof="1">
                <a:solidFill>
                  <a:schemeClr val="tx1"/>
                </a:solidFill>
                <a:latin typeface="Arial" panose="020B0604020202020204" pitchFamily="34" charset="0"/>
                <a:cs typeface="Arial" panose="020B0604020202020204" pitchFamily="34" charset="0"/>
              </a:rPr>
              <a:t>Layout</a:t>
            </a:r>
            <a:r>
              <a:rPr lang="en-GB" altLang="da-DK" sz="900" baseline="0" noProof="1">
                <a:solidFill>
                  <a:schemeClr val="tx1"/>
                </a:solidFill>
                <a:latin typeface="Arial" panose="020B0604020202020204" pitchFamily="34" charset="0"/>
                <a:cs typeface="Arial" panose="020B0604020202020204" pitchFamily="34" charset="0"/>
              </a:rPr>
              <a:t> to change an appropriate layout from the </a:t>
            </a:r>
            <a:br>
              <a:rPr lang="en-GB" altLang="da-DK" sz="900" baseline="0" noProof="1">
                <a:solidFill>
                  <a:schemeClr val="tx1"/>
                </a:solidFill>
                <a:latin typeface="Arial" panose="020B0604020202020204" pitchFamily="34" charset="0"/>
                <a:cs typeface="Arial" panose="020B0604020202020204" pitchFamily="34" charset="0"/>
              </a:rPr>
            </a:br>
            <a:r>
              <a:rPr lang="en-GB" altLang="da-DK" sz="900" strike="noStrike" baseline="0" noProof="1">
                <a:solidFill>
                  <a:schemeClr val="tx1"/>
                </a:solidFill>
                <a:latin typeface="Arial" panose="020B0604020202020204" pitchFamily="34" charset="0"/>
                <a:cs typeface="Arial" panose="020B0604020202020204" pitchFamily="34" charset="0"/>
              </a:rPr>
              <a:t>"</a:t>
            </a:r>
            <a:r>
              <a:rPr lang="en-GB" altLang="da-DK" sz="900" baseline="0" noProof="1">
                <a:solidFill>
                  <a:schemeClr val="tx1"/>
                </a:solidFill>
                <a:latin typeface="Arial" panose="020B0604020202020204" pitchFamily="34" charset="0"/>
                <a:cs typeface="Arial" panose="020B0604020202020204" pitchFamily="34" charset="0"/>
              </a:rPr>
              <a:t>drop down</a:t>
            </a:r>
            <a:r>
              <a:rPr lang="en-GB" altLang="da-DK" sz="900" strike="noStrike" baseline="0" noProof="1">
                <a:solidFill>
                  <a:schemeClr val="tx1"/>
                </a:solidFill>
                <a:latin typeface="Arial" panose="020B0604020202020204" pitchFamily="34" charset="0"/>
                <a:cs typeface="Arial" panose="020B0604020202020204" pitchFamily="34" charset="0"/>
              </a:rPr>
              <a:t>"</a:t>
            </a:r>
            <a:r>
              <a:rPr lang="en-GB" altLang="da-DK" sz="900" baseline="0" noProof="1">
                <a:solidFill>
                  <a:schemeClr val="tx1"/>
                </a:solidFill>
                <a:latin typeface="Arial" panose="020B0604020202020204" pitchFamily="34" charset="0"/>
                <a:cs typeface="Arial" panose="020B0604020202020204" pitchFamily="34" charset="0"/>
              </a:rPr>
              <a:t> menu </a:t>
            </a:r>
          </a:p>
          <a:p>
            <a:pPr fontAlgn="auto">
              <a:spcBef>
                <a:spcPts val="1200"/>
              </a:spcBef>
              <a:spcAft>
                <a:spcPts val="600"/>
              </a:spcAft>
              <a:buFont typeface="+mj-lt"/>
              <a:buNone/>
              <a:defRPr/>
            </a:pPr>
            <a:r>
              <a:rPr lang="en-GB" sz="900" b="1" noProof="1">
                <a:solidFill>
                  <a:schemeClr val="tx1"/>
                </a:solidFill>
                <a:latin typeface="Arial" panose="020B0604020202020204" pitchFamily="34" charset="0"/>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Arial" panose="020B0604020202020204" pitchFamily="34" charset="0"/>
                <a:cs typeface="Arial" panose="020B0604020202020204" pitchFamily="34" charset="0"/>
              </a:rPr>
              <a:t>1.</a:t>
            </a:r>
            <a:r>
              <a:rPr lang="en-GB" altLang="da-DK" sz="900" noProof="1">
                <a:solidFill>
                  <a:schemeClr val="tx1"/>
                </a:solidFill>
                <a:latin typeface="Arial" panose="020B0604020202020204" pitchFamily="34" charset="0"/>
                <a:cs typeface="Arial" panose="020B0604020202020204" pitchFamily="34" charset="0"/>
              </a:rPr>
              <a:t> Click the </a:t>
            </a:r>
            <a:r>
              <a:rPr lang="en-GB" altLang="da-DK" sz="900" b="1" noProof="1">
                <a:solidFill>
                  <a:schemeClr val="tx1"/>
                </a:solidFill>
                <a:latin typeface="Arial" panose="020B0604020202020204" pitchFamily="34" charset="0"/>
                <a:cs typeface="Arial" panose="020B0604020202020204" pitchFamily="34" charset="0"/>
              </a:rPr>
              <a:t>Home tab</a:t>
            </a:r>
            <a:endParaRPr lang="en-GB" altLang="da-DK" sz="900" strike="sngStrike" noProof="1">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Arial" panose="020B0604020202020204" pitchFamily="34" charset="0"/>
                <a:cs typeface="Arial" panose="020B0604020202020204" pitchFamily="34" charset="0"/>
              </a:rPr>
              <a:t>2.</a:t>
            </a:r>
            <a:r>
              <a:rPr lang="en-GB" altLang="da-DK" sz="900" noProof="1">
                <a:solidFill>
                  <a:schemeClr val="tx1"/>
                </a:solidFill>
                <a:latin typeface="Arial" panose="020B0604020202020204" pitchFamily="34" charset="0"/>
                <a:cs typeface="Arial" panose="020B0604020202020204" pitchFamily="34" charset="0"/>
              </a:rPr>
              <a:t> Click the </a:t>
            </a:r>
            <a:r>
              <a:rPr lang="en-GB" altLang="da-DK" sz="900" b="1" baseline="0" noProof="1">
                <a:solidFill>
                  <a:schemeClr val="tx1"/>
                </a:solidFill>
                <a:latin typeface="Arial" panose="020B0604020202020204" pitchFamily="34" charset="0"/>
                <a:cs typeface="Arial" panose="020B0604020202020204" pitchFamily="34" charset="0"/>
              </a:rPr>
              <a:t>Reset </a:t>
            </a:r>
            <a:r>
              <a:rPr lang="en-GB" altLang="da-DK" sz="900" noProof="1">
                <a:solidFill>
                  <a:schemeClr val="tx1"/>
                </a:solidFill>
                <a:latin typeface="Arial" panose="020B0604020202020204" pitchFamily="34" charset="0"/>
                <a:cs typeface="Arial" panose="020B0604020202020204" pitchFamily="34" charset="0"/>
              </a:rPr>
              <a:t>menu to resetposition, size</a:t>
            </a:r>
            <a:r>
              <a:rPr lang="en-GB" altLang="da-DK" sz="900" baseline="0" noProof="1">
                <a:solidFill>
                  <a:schemeClr val="tx1"/>
                </a:solidFill>
                <a:latin typeface="Arial" panose="020B0604020202020204" pitchFamily="34" charset="0"/>
                <a:cs typeface="Arial" panose="020B0604020202020204" pitchFamily="34" charset="0"/>
              </a:rPr>
              <a:t> and formatting of the </a:t>
            </a:r>
            <a:br>
              <a:rPr lang="en-GB" altLang="da-DK" sz="900" baseline="0" noProof="1">
                <a:solidFill>
                  <a:schemeClr val="tx1"/>
                </a:solidFill>
                <a:latin typeface="Arial" panose="020B0604020202020204" pitchFamily="34" charset="0"/>
                <a:cs typeface="Arial" panose="020B0604020202020204" pitchFamily="34" charset="0"/>
              </a:rPr>
            </a:br>
            <a:r>
              <a:rPr lang="en-GB" altLang="da-DK" sz="900" baseline="0" noProof="1">
                <a:solidFill>
                  <a:schemeClr val="tx1"/>
                </a:solidFill>
                <a:latin typeface="Arial" panose="020B0604020202020204" pitchFamily="34" charset="0"/>
                <a:cs typeface="Arial" panose="020B0604020202020204" pitchFamily="34" charset="0"/>
              </a:rPr>
              <a:t>slide placeholders to their default settings</a:t>
            </a:r>
            <a:endParaRPr lang="en-GB" altLang="da-DK" sz="90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endParaRPr lang="en-GB" sz="900" b="1" noProof="1">
              <a:solidFill>
                <a:schemeClr val="tx1"/>
              </a:solidFill>
              <a:latin typeface="Arial" panose="020B0604020202020204" pitchFamily="34" charset="0"/>
              <a:cs typeface="Arial" panose="020B0604020202020204" pitchFamily="34" charset="0"/>
            </a:endParaRPr>
          </a:p>
          <a:p>
            <a:pPr eaLnBrk="1" hangingPunct="1">
              <a:spcAft>
                <a:spcPts val="240"/>
              </a:spcAft>
              <a:defRPr/>
            </a:pPr>
            <a:endParaRPr lang="en-GB" sz="900" noProof="1">
              <a:solidFill>
                <a:schemeClr val="tx1"/>
              </a:solidFill>
              <a:latin typeface="Arial" panose="020B0604020202020204" pitchFamily="34" charset="0"/>
              <a:cs typeface="Arial" panose="020B0604020202020204" pitchFamily="34" charset="0"/>
            </a:endParaRPr>
          </a:p>
        </p:txBody>
      </p:sp>
      <p:sp>
        <p:nvSpPr>
          <p:cNvPr id="16" name="Text Box 3">
            <a:extLst>
              <a:ext uri="{FF2B5EF4-FFF2-40B4-BE49-F238E27FC236}">
                <a16:creationId xmlns:a16="http://schemas.microsoft.com/office/drawing/2014/main" id="{C9307A43-6102-46F9-8C73-A3406762C707}"/>
              </a:ext>
            </a:extLst>
          </p:cNvPr>
          <p:cNvSpPr txBox="1">
            <a:spLocks noChangeArrowheads="1"/>
          </p:cNvSpPr>
          <p:nvPr userDrawn="1"/>
        </p:nvSpPr>
        <p:spPr bwMode="auto">
          <a:xfrm>
            <a:off x="3472691" y="1471840"/>
            <a:ext cx="255472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b="1" noProof="1">
                <a:solidFill>
                  <a:schemeClr val="tx1"/>
                </a:solidFill>
                <a:latin typeface="Arial" panose="020B0604020202020204" pitchFamily="34" charset="0"/>
                <a:cs typeface="Arial" panose="020B0604020202020204" pitchFamily="34" charset="0"/>
              </a:rPr>
              <a:t>Insert picture</a:t>
            </a: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On slides with pictureplaceholder,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click on the icon and choose </a:t>
            </a:r>
            <a:r>
              <a:rPr lang="en-GB" altLang="da-DK" sz="900" b="1" noProof="1">
                <a:solidFill>
                  <a:schemeClr val="tx1"/>
                </a:solidFill>
                <a:latin typeface="Arial" panose="020B0604020202020204" pitchFamily="34" charset="0"/>
                <a:cs typeface="Arial" panose="020B0604020202020204" pitchFamily="34" charset="0"/>
              </a:rPr>
              <a:t>Insert</a:t>
            </a: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Hint: </a:t>
            </a:r>
            <a:r>
              <a:rPr lang="en-GB" altLang="da-DK" sz="900" b="0" noProof="1">
                <a:solidFill>
                  <a:schemeClr val="tx1"/>
                </a:solidFill>
                <a:latin typeface="Arial" panose="020B0604020202020204" pitchFamily="34" charset="0"/>
                <a:cs typeface="Arial" panose="020B0604020202020204" pitchFamily="34" charset="0"/>
              </a:rPr>
              <a:t>If you delete the picture and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insert a new one, the picture may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lie in front of the text or graphic.</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If this happens, select the picture,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right-click and choose </a:t>
            </a:r>
            <a:r>
              <a:rPr lang="en-GB" altLang="da-DK" sz="900" b="1" noProof="1">
                <a:solidFill>
                  <a:schemeClr val="tx1"/>
                </a:solidFill>
                <a:latin typeface="Arial" panose="020B0604020202020204" pitchFamily="34" charset="0"/>
                <a:cs typeface="Arial" panose="020B0604020202020204" pitchFamily="34" charset="0"/>
              </a:rPr>
              <a:t>Send to Back</a:t>
            </a:r>
          </a:p>
        </p:txBody>
      </p:sp>
      <p:sp>
        <p:nvSpPr>
          <p:cNvPr id="19" name="Text Box 4">
            <a:extLst>
              <a:ext uri="{FF2B5EF4-FFF2-40B4-BE49-F238E27FC236}">
                <a16:creationId xmlns:a16="http://schemas.microsoft.com/office/drawing/2014/main" id="{4747808C-FB4A-42D9-B935-7DFE2FA7D430}"/>
              </a:ext>
            </a:extLst>
          </p:cNvPr>
          <p:cNvSpPr txBox="1">
            <a:spLocks noChangeArrowheads="1"/>
          </p:cNvSpPr>
          <p:nvPr userDrawn="1"/>
        </p:nvSpPr>
        <p:spPr bwMode="auto">
          <a:xfrm>
            <a:off x="3472691" y="3168182"/>
            <a:ext cx="2554729"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b="1" noProof="1">
                <a:solidFill>
                  <a:schemeClr val="tx1"/>
                </a:solidFill>
                <a:latin typeface="Arial" panose="020B0604020202020204" pitchFamily="34" charset="0"/>
                <a:cs typeface="Arial" panose="020B0604020202020204" pitchFamily="34" charset="0"/>
              </a:rPr>
              <a:t>Change slide number and</a:t>
            </a:r>
            <a:r>
              <a:rPr lang="en-GB" sz="900" b="1" baseline="0" noProof="1">
                <a:solidFill>
                  <a:schemeClr val="tx1"/>
                </a:solidFill>
                <a:latin typeface="Arial" panose="020B0604020202020204" pitchFamily="34" charset="0"/>
                <a:cs typeface="Arial" panose="020B0604020202020204" pitchFamily="34" charset="0"/>
              </a:rPr>
              <a:t> </a:t>
            </a:r>
            <a:r>
              <a:rPr lang="en-GB" sz="900" b="1" noProof="1">
                <a:solidFill>
                  <a:schemeClr val="tx1"/>
                </a:solidFill>
                <a:latin typeface="Arial" panose="020B0604020202020204" pitchFamily="34" charset="0"/>
                <a:cs typeface="Arial" panose="020B0604020202020204" pitchFamily="34" charset="0"/>
              </a:rPr>
              <a:t> date</a:t>
            </a: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Do this at the very end, so you get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all the corrections on all slides</a:t>
            </a: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b="0" noProof="1">
                <a:solidFill>
                  <a:schemeClr val="tx1"/>
                </a:solidFill>
                <a:latin typeface="Arial" panose="020B0604020202020204" pitchFamily="34" charset="0"/>
                <a:cs typeface="Arial" panose="020B0604020202020204" pitchFamily="34" charset="0"/>
              </a:rPr>
              <a:t>Click the </a:t>
            </a:r>
            <a:r>
              <a:rPr lang="en-GB" altLang="da-DK" sz="900" b="1" noProof="1">
                <a:solidFill>
                  <a:schemeClr val="tx1"/>
                </a:solidFill>
                <a:latin typeface="Arial" panose="020B0604020202020204" pitchFamily="34" charset="0"/>
                <a:cs typeface="Arial" panose="020B0604020202020204" pitchFamily="34" charset="0"/>
              </a:rPr>
              <a:t>Insert </a:t>
            </a:r>
            <a:r>
              <a:rPr lang="en-GB" altLang="da-DK" sz="900" b="0" noProof="1">
                <a:solidFill>
                  <a:schemeClr val="tx1"/>
                </a:solidFill>
                <a:latin typeface="Arial" panose="020B0604020202020204" pitchFamily="34" charset="0"/>
                <a:cs typeface="Arial" panose="020B0604020202020204" pitchFamily="34" charset="0"/>
              </a:rPr>
              <a:t>tab</a:t>
            </a: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2. </a:t>
            </a:r>
            <a:r>
              <a:rPr lang="en-GB" altLang="da-DK" sz="900" b="0" noProof="1">
                <a:solidFill>
                  <a:schemeClr val="tx1"/>
                </a:solidFill>
                <a:latin typeface="Arial" panose="020B0604020202020204" pitchFamily="34" charset="0"/>
                <a:cs typeface="Arial" panose="020B0604020202020204" pitchFamily="34" charset="0"/>
              </a:rPr>
              <a:t>Click on </a:t>
            </a:r>
            <a:r>
              <a:rPr lang="en-GB" altLang="da-DK" sz="900" b="1" noProof="1">
                <a:solidFill>
                  <a:schemeClr val="tx1"/>
                </a:solidFill>
                <a:latin typeface="Arial" panose="020B0604020202020204" pitchFamily="34" charset="0"/>
                <a:cs typeface="Arial" panose="020B0604020202020204" pitchFamily="34" charset="0"/>
              </a:rPr>
              <a:t>Header and Footer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(write the desired text)</a:t>
            </a: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3. </a:t>
            </a:r>
            <a:r>
              <a:rPr lang="en-GB" altLang="da-DK" sz="900" b="0" noProof="1">
                <a:solidFill>
                  <a:schemeClr val="tx1"/>
                </a:solidFill>
                <a:latin typeface="Arial" panose="020B0604020202020204" pitchFamily="34" charset="0"/>
                <a:cs typeface="Arial" panose="020B0604020202020204" pitchFamily="34" charset="0"/>
              </a:rPr>
              <a:t>Click </a:t>
            </a:r>
            <a:r>
              <a:rPr lang="en-GB" altLang="da-DK" sz="900" b="1" noProof="1">
                <a:solidFill>
                  <a:schemeClr val="tx1"/>
                </a:solidFill>
                <a:latin typeface="Arial" panose="020B0604020202020204" pitchFamily="34" charset="0"/>
                <a:cs typeface="Arial" panose="020B0604020202020204" pitchFamily="34" charset="0"/>
              </a:rPr>
              <a:t>Apply to All </a:t>
            </a:r>
            <a:r>
              <a:rPr lang="en-GB" altLang="da-DK" sz="900" b="0" noProof="1">
                <a:solidFill>
                  <a:schemeClr val="tx1"/>
                </a:solidFill>
                <a:latin typeface="Arial" panose="020B0604020202020204" pitchFamily="34" charset="0"/>
                <a:cs typeface="Arial" panose="020B0604020202020204" pitchFamily="34" charset="0"/>
              </a:rPr>
              <a:t>or </a:t>
            </a:r>
            <a:r>
              <a:rPr lang="en-GB" altLang="da-DK" sz="900" b="1" noProof="1">
                <a:solidFill>
                  <a:schemeClr val="tx1"/>
                </a:solidFill>
                <a:latin typeface="Arial" panose="020B0604020202020204" pitchFamily="34" charset="0"/>
                <a:cs typeface="Arial" panose="020B0604020202020204" pitchFamily="34" charset="0"/>
              </a:rPr>
              <a:t>Apply</a:t>
            </a:r>
            <a:r>
              <a:rPr lang="en-GB" altLang="da-DK" sz="900" b="0" noProof="1">
                <a:solidFill>
                  <a:schemeClr val="tx1"/>
                </a:solidFill>
                <a:latin typeface="Arial" panose="020B0604020202020204" pitchFamily="34" charset="0"/>
                <a:cs typeface="Arial" panose="020B0604020202020204" pitchFamily="34" charset="0"/>
              </a:rPr>
              <a:t> if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only used on one slide</a:t>
            </a:r>
          </a:p>
          <a:p>
            <a:pPr eaLnBrk="1" hangingPunct="1">
              <a:spcBef>
                <a:spcPts val="1200"/>
              </a:spcBef>
              <a:spcAft>
                <a:spcPts val="600"/>
              </a:spcAft>
              <a:defRPr/>
            </a:pPr>
            <a:r>
              <a:rPr lang="en-GB" sz="900" b="1" noProof="1">
                <a:solidFill>
                  <a:schemeClr val="tx1"/>
                </a:solidFill>
                <a:latin typeface="Arial" panose="020B0604020202020204" pitchFamily="34" charset="0"/>
                <a:cs typeface="Arial" panose="020B0604020202020204" pitchFamily="34" charset="0"/>
              </a:rPr>
              <a:t>Guides</a:t>
            </a:r>
          </a:p>
          <a:p>
            <a:pPr eaLnBrk="1" hangingPunct="1">
              <a:spcAft>
                <a:spcPts val="600"/>
              </a:spcAft>
              <a:defRPr/>
            </a:pPr>
            <a:r>
              <a:rPr lang="en-GB" altLang="da-DK" sz="900" b="0" noProof="1">
                <a:solidFill>
                  <a:schemeClr val="tx1"/>
                </a:solidFill>
                <a:latin typeface="Arial" panose="020B0604020202020204" pitchFamily="34" charset="0"/>
                <a:cs typeface="Arial" panose="020B0604020202020204" pitchFamily="34" charset="0"/>
              </a:rPr>
              <a:t>To view drawing guides</a:t>
            </a: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1. </a:t>
            </a:r>
            <a:r>
              <a:rPr lang="en-GB" altLang="da-DK" sz="900" b="0" noProof="1">
                <a:solidFill>
                  <a:schemeClr val="tx1"/>
                </a:solidFill>
                <a:latin typeface="Arial" panose="020B0604020202020204" pitchFamily="34" charset="0"/>
                <a:cs typeface="Arial" panose="020B0604020202020204" pitchFamily="34" charset="0"/>
              </a:rPr>
              <a:t>Click the </a:t>
            </a:r>
            <a:r>
              <a:rPr lang="en-GB" altLang="da-DK" sz="900" b="1" noProof="1">
                <a:solidFill>
                  <a:schemeClr val="tx1"/>
                </a:solidFill>
                <a:latin typeface="Arial" panose="020B0604020202020204" pitchFamily="34" charset="0"/>
                <a:cs typeface="Arial" panose="020B0604020202020204" pitchFamily="34" charset="0"/>
              </a:rPr>
              <a:t>View</a:t>
            </a:r>
            <a:r>
              <a:rPr lang="en-GB" altLang="da-DK" sz="900" b="0" noProof="1">
                <a:solidFill>
                  <a:schemeClr val="tx1"/>
                </a:solidFill>
                <a:latin typeface="Arial" panose="020B0604020202020204" pitchFamily="34" charset="0"/>
                <a:cs typeface="Arial" panose="020B0604020202020204" pitchFamily="34" charset="0"/>
              </a:rPr>
              <a:t> tab, set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tick mark next to </a:t>
            </a:r>
            <a:r>
              <a:rPr lang="en-GB" altLang="da-DK" sz="900" b="1" noProof="1">
                <a:solidFill>
                  <a:schemeClr val="tx1"/>
                </a:solidFill>
                <a:latin typeface="Arial" panose="020B0604020202020204" pitchFamily="34" charset="0"/>
                <a:cs typeface="Arial" panose="020B0604020202020204" pitchFamily="34" charset="0"/>
              </a:rPr>
              <a:t>Guides</a:t>
            </a:r>
            <a:endParaRPr lang="en-GB"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900" b="1" noProof="1">
                <a:solidFill>
                  <a:schemeClr val="tx1"/>
                </a:solidFill>
                <a:latin typeface="Arial" panose="020B0604020202020204" pitchFamily="34" charset="0"/>
                <a:cs typeface="Arial" panose="020B0604020202020204" pitchFamily="34" charset="0"/>
              </a:rPr>
              <a:t>Hint: Alt + F9 </a:t>
            </a:r>
            <a:r>
              <a:rPr lang="en-GB" altLang="da-DK" sz="900" b="0" noProof="1">
                <a:solidFill>
                  <a:schemeClr val="tx1"/>
                </a:solidFill>
                <a:latin typeface="Arial" panose="020B0604020202020204" pitchFamily="34" charset="0"/>
                <a:cs typeface="Arial" panose="020B0604020202020204" pitchFamily="34" charset="0"/>
              </a:rPr>
              <a:t>for quick </a:t>
            </a:r>
            <a:br>
              <a:rPr lang="en-GB" altLang="da-DK" sz="900" b="0" noProof="1">
                <a:solidFill>
                  <a:schemeClr val="tx1"/>
                </a:solidFill>
                <a:latin typeface="Arial" panose="020B0604020202020204" pitchFamily="34" charset="0"/>
                <a:cs typeface="Arial" panose="020B0604020202020204" pitchFamily="34" charset="0"/>
              </a:rPr>
            </a:br>
            <a:r>
              <a:rPr lang="en-GB" altLang="da-DK" sz="900" b="0" noProof="1">
                <a:solidFill>
                  <a:schemeClr val="tx1"/>
                </a:solidFill>
                <a:latin typeface="Arial" panose="020B0604020202020204" pitchFamily="34" charset="0"/>
                <a:cs typeface="Arial" panose="020B0604020202020204" pitchFamily="34" charset="0"/>
              </a:rPr>
              <a:t>viewing of guides</a:t>
            </a:r>
          </a:p>
        </p:txBody>
      </p:sp>
      <p:pic>
        <p:nvPicPr>
          <p:cNvPr id="20" name="1 Increase decrease">
            <a:extLst>
              <a:ext uri="{FF2B5EF4-FFF2-40B4-BE49-F238E27FC236}">
                <a16:creationId xmlns:a16="http://schemas.microsoft.com/office/drawing/2014/main" id="{3878987A-F865-4342-BD46-2FB8631D25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75832" y="2719710"/>
            <a:ext cx="588347" cy="305488"/>
          </a:xfrm>
          <a:prstGeom prst="rect">
            <a:avLst/>
          </a:prstGeom>
        </p:spPr>
      </p:pic>
      <p:pic>
        <p:nvPicPr>
          <p:cNvPr id="22" name="2 New picture">
            <a:extLst>
              <a:ext uri="{FF2B5EF4-FFF2-40B4-BE49-F238E27FC236}">
                <a16:creationId xmlns:a16="http://schemas.microsoft.com/office/drawing/2014/main" id="{8061AB4C-E337-4D8A-ACA4-09F42CEB908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6215" y="3584316"/>
            <a:ext cx="324764" cy="578237"/>
          </a:xfrm>
          <a:prstGeom prst="rect">
            <a:avLst/>
          </a:prstGeom>
        </p:spPr>
      </p:pic>
      <p:pic>
        <p:nvPicPr>
          <p:cNvPr id="23" name="3 Layout">
            <a:extLst>
              <a:ext uri="{FF2B5EF4-FFF2-40B4-BE49-F238E27FC236}">
                <a16:creationId xmlns:a16="http://schemas.microsoft.com/office/drawing/2014/main" id="{A116EBF8-AB0A-44E8-A24C-0621B558D3D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6944" r="2272" b="69429"/>
          <a:stretch/>
        </p:blipFill>
        <p:spPr>
          <a:xfrm>
            <a:off x="2277940" y="4162480"/>
            <a:ext cx="699721" cy="226662"/>
          </a:xfrm>
          <a:prstGeom prst="rect">
            <a:avLst/>
          </a:prstGeom>
        </p:spPr>
      </p:pic>
      <p:pic>
        <p:nvPicPr>
          <p:cNvPr id="24" name="4 Reset">
            <a:extLst>
              <a:ext uri="{FF2B5EF4-FFF2-40B4-BE49-F238E27FC236}">
                <a16:creationId xmlns:a16="http://schemas.microsoft.com/office/drawing/2014/main" id="{16C7693E-29AD-4F23-98FF-0170CE3D27A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37925" y="5120522"/>
            <a:ext cx="580718" cy="236338"/>
          </a:xfrm>
          <a:prstGeom prst="rect">
            <a:avLst/>
          </a:prstGeom>
        </p:spPr>
      </p:pic>
      <p:pic>
        <p:nvPicPr>
          <p:cNvPr id="26" name="5 Insert picture">
            <a:extLst>
              <a:ext uri="{FF2B5EF4-FFF2-40B4-BE49-F238E27FC236}">
                <a16:creationId xmlns:a16="http://schemas.microsoft.com/office/drawing/2014/main" id="{201A7891-D43E-41BF-B5C0-53AD27FC44E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80518" y="1716947"/>
            <a:ext cx="262151" cy="256054"/>
          </a:xfrm>
          <a:prstGeom prst="rect">
            <a:avLst/>
          </a:prstGeom>
        </p:spPr>
      </p:pic>
    </p:spTree>
    <p:extLst>
      <p:ext uri="{BB962C8B-B14F-4D97-AF65-F5344CB8AC3E}">
        <p14:creationId xmlns:p14="http://schemas.microsoft.com/office/powerpoint/2010/main" val="4842685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ontent Slide_1">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dirty="0" err="1"/>
              <a:t>Powerpoint</a:t>
            </a:r>
            <a:r>
              <a:rPr lang="en-US" dirty="0"/>
              <a:t> headline for slide</a:t>
            </a:r>
            <a:endParaRPr lang="de-DE" dirty="0"/>
          </a:p>
        </p:txBody>
      </p:sp>
      <p:sp>
        <p:nvSpPr>
          <p:cNvPr id="3" name="Fußzeilenplatzhalter 2"/>
          <p:cNvSpPr>
            <a:spLocks noGrp="1"/>
          </p:cNvSpPr>
          <p:nvPr>
            <p:ph type="ftr" sz="quarter" idx="10"/>
          </p:nvPr>
        </p:nvSpPr>
        <p:spPr/>
        <p:txBody>
          <a:bodyPr/>
          <a:lstStyle/>
          <a:p>
            <a:endParaRPr lang="en-US">
              <a:solidFill>
                <a:schemeClr val="tx1">
                  <a:shade val="50000"/>
                </a:schemeClr>
              </a:solidFill>
            </a:endParaRPr>
          </a:p>
        </p:txBody>
      </p:sp>
      <p:sp>
        <p:nvSpPr>
          <p:cNvPr id="7" name="Textplatzhalter 6"/>
          <p:cNvSpPr>
            <a:spLocks noGrp="1"/>
          </p:cNvSpPr>
          <p:nvPr>
            <p:ph type="body" sz="quarter" idx="11" hasCustomPrompt="1"/>
          </p:nvPr>
        </p:nvSpPr>
        <p:spPr/>
        <p:txBody>
          <a:bodyPr/>
          <a:lstStyle/>
          <a:p>
            <a:pPr lvl="0"/>
            <a:r>
              <a:rPr lang="en-US" dirty="0"/>
              <a:t>Click to add text in Arial 18 font size</a:t>
            </a:r>
          </a:p>
          <a:p>
            <a:pPr lvl="1"/>
            <a:r>
              <a:rPr lang="en-US" dirty="0"/>
              <a:t>Second level in Arial 16 font size</a:t>
            </a:r>
          </a:p>
          <a:p>
            <a:pPr lvl="2"/>
            <a:r>
              <a:rPr lang="en-US" dirty="0"/>
              <a:t>Third level in Arial 14 font size</a:t>
            </a:r>
          </a:p>
          <a:p>
            <a:pPr lvl="3"/>
            <a:r>
              <a:rPr lang="en-US" dirty="0"/>
              <a:t>Fourth level in Arial 12 font size</a:t>
            </a:r>
          </a:p>
          <a:p>
            <a:pPr lvl="4"/>
            <a:r>
              <a:rPr lang="en-US" noProof="0" dirty="0"/>
              <a:t>Fifth level in Arial 10 font size</a:t>
            </a:r>
          </a:p>
        </p:txBody>
      </p:sp>
      <p:sp>
        <p:nvSpPr>
          <p:cNvPr id="6" name="Textplatzhalter 15"/>
          <p:cNvSpPr>
            <a:spLocks noGrp="1"/>
          </p:cNvSpPr>
          <p:nvPr>
            <p:ph type="body" sz="quarter" idx="13" hasCustomPrompt="1"/>
          </p:nvPr>
        </p:nvSpPr>
        <p:spPr>
          <a:xfrm>
            <a:off x="539752" y="943456"/>
            <a:ext cx="8064500" cy="615553"/>
          </a:xfrm>
        </p:spPr>
        <p:txBody>
          <a:bodyPr>
            <a:spAutoFit/>
          </a:bodyPr>
          <a:lstStyle>
            <a:lvl1pPr>
              <a:spcBef>
                <a:spcPts val="0"/>
              </a:spcBef>
              <a:defRPr sz="2000" b="0"/>
            </a:lvl1pPr>
          </a:lstStyle>
          <a:p>
            <a:pPr lvl="0"/>
            <a:r>
              <a:rPr lang="en-US" dirty="0"/>
              <a:t>Please click here to edit subtitle</a:t>
            </a:r>
          </a:p>
          <a:p>
            <a:pPr lvl="0"/>
            <a:endParaRPr lang="de-DE" dirty="0"/>
          </a:p>
        </p:txBody>
      </p:sp>
      <p:sp>
        <p:nvSpPr>
          <p:cNvPr id="8" name="TextBox 5"/>
          <p:cNvSpPr txBox="1">
            <a:spLocks noChangeArrowheads="1"/>
          </p:cNvSpPr>
          <p:nvPr/>
        </p:nvSpPr>
        <p:spPr bwMode="auto">
          <a:xfrm>
            <a:off x="9226709" y="1987557"/>
            <a:ext cx="1668463"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r>
              <a:rPr lang="en-US" sz="1000" noProof="0" dirty="0">
                <a:solidFill>
                  <a:srgbClr val="000000"/>
                </a:solidFill>
              </a:rPr>
              <a:t>Text starts with no bullet. Click on "increase indent" for more bullet design. </a:t>
            </a:r>
            <a:br>
              <a:rPr lang="en-US" sz="1000" noProof="0" dirty="0">
                <a:solidFill>
                  <a:srgbClr val="000000"/>
                </a:solidFill>
              </a:rPr>
            </a:br>
            <a:r>
              <a:rPr lang="en-US" sz="1000" noProof="0" dirty="0">
                <a:solidFill>
                  <a:srgbClr val="000000"/>
                </a:solidFill>
              </a:rPr>
              <a:t>To get previous design back, click on "decrease indent".</a:t>
            </a:r>
          </a:p>
          <a:p>
            <a:pPr algn="l" eaLnBrk="1" hangingPunct="1"/>
            <a:r>
              <a:rPr lang="en-US" sz="1000" noProof="0" dirty="0">
                <a:solidFill>
                  <a:srgbClr val="000000"/>
                </a:solidFill>
              </a:rPr>
              <a:t>1. level: No bullet</a:t>
            </a:r>
          </a:p>
          <a:p>
            <a:pPr algn="l" eaLnBrk="1" hangingPunct="1"/>
            <a:r>
              <a:rPr lang="en-US" sz="1000" noProof="0" dirty="0">
                <a:solidFill>
                  <a:srgbClr val="000000"/>
                </a:solidFill>
              </a:rPr>
              <a:t>2. level: Bullet</a:t>
            </a:r>
          </a:p>
          <a:p>
            <a:pPr algn="l" eaLnBrk="1" hangingPunct="1"/>
            <a:r>
              <a:rPr lang="en-US" sz="1000" noProof="0" dirty="0">
                <a:solidFill>
                  <a:srgbClr val="000000"/>
                </a:solidFill>
              </a:rPr>
              <a:t>3. level: Bullet</a:t>
            </a:r>
          </a:p>
          <a:p>
            <a:pPr algn="l" eaLnBrk="1" hangingPunct="1"/>
            <a:r>
              <a:rPr lang="en-US" sz="1000" noProof="0" dirty="0">
                <a:solidFill>
                  <a:srgbClr val="000000"/>
                </a:solidFill>
              </a:rPr>
              <a:t>4. level: Dash</a:t>
            </a:r>
          </a:p>
          <a:p>
            <a:pPr algn="l" eaLnBrk="1" hangingPunct="1"/>
            <a:r>
              <a:rPr lang="en-US" sz="1000" noProof="0" dirty="0">
                <a:solidFill>
                  <a:srgbClr val="000000"/>
                </a:solidFill>
              </a:rPr>
              <a:t>5.</a:t>
            </a:r>
            <a:r>
              <a:rPr lang="en-US" sz="1000" baseline="0" noProof="0" dirty="0">
                <a:solidFill>
                  <a:srgbClr val="000000"/>
                </a:solidFill>
              </a:rPr>
              <a:t> level: Dash</a:t>
            </a:r>
            <a:endParaRPr lang="en-US" sz="1000" noProof="0" dirty="0">
              <a:solidFill>
                <a:srgbClr val="000000"/>
              </a:solidFill>
            </a:endParaRPr>
          </a:p>
        </p:txBody>
      </p:sp>
      <p:sp>
        <p:nvSpPr>
          <p:cNvPr id="12" name="Foliennummernplatzhalter 1"/>
          <p:cNvSpPr>
            <a:spLocks noGrp="1"/>
          </p:cNvSpPr>
          <p:nvPr>
            <p:ph type="sldNum" sz="quarter" idx="4"/>
          </p:nvPr>
        </p:nvSpPr>
        <p:spPr>
          <a:xfrm>
            <a:off x="8604255" y="31751"/>
            <a:ext cx="396875" cy="365125"/>
          </a:xfrm>
          <a:prstGeom prst="rect">
            <a:avLst/>
          </a:prstGeom>
        </p:spPr>
        <p:txBody>
          <a:bodyPr vert="horz" lIns="0" tIns="45720" rIns="0" bIns="45720" rtlCol="0" anchor="ctr"/>
          <a:lstStyle>
            <a:lvl1pPr algn="r">
              <a:defRPr sz="1000">
                <a:solidFill>
                  <a:schemeClr val="tx1"/>
                </a:solidFill>
              </a:defRPr>
            </a:lvl1pPr>
          </a:lstStyle>
          <a:p>
            <a:pPr>
              <a:defRPr/>
            </a:pPr>
            <a:r>
              <a:rPr lang="en-US"/>
              <a:t>p.</a:t>
            </a:r>
            <a:fld id="{95B1F569-C777-4639-ABF9-4A6861657D67}" type="slidenum">
              <a:rPr lang="en-US" smtClean="0"/>
              <a:pPr>
                <a:defRPr/>
              </a:pPr>
              <a:t>‹#›</a:t>
            </a:fld>
            <a:endParaRPr lang="en-US"/>
          </a:p>
        </p:txBody>
      </p:sp>
    </p:spTree>
    <p:custDataLst>
      <p:tags r:id="rId1"/>
    </p:custDataLst>
    <p:extLst>
      <p:ext uri="{BB962C8B-B14F-4D97-AF65-F5344CB8AC3E}">
        <p14:creationId xmlns:p14="http://schemas.microsoft.com/office/powerpoint/2010/main" val="309801463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ront page_1">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3"/>
            </p:custDataLst>
            <p:extLst>
              <p:ext uri="{D42A27DB-BD31-4B8C-83A1-F6EECF244321}">
                <p14:modId xmlns:p14="http://schemas.microsoft.com/office/powerpoint/2010/main" val="1561662877"/>
              </p:ext>
            </p:extLst>
          </p:nvPr>
        </p:nvGraphicFramePr>
        <p:xfrm>
          <a:off x="1589" y="1598"/>
          <a:ext cx="1587" cy="1587"/>
        </p:xfrm>
        <a:graphic>
          <a:graphicData uri="http://schemas.openxmlformats.org/presentationml/2006/ole">
            <mc:AlternateContent xmlns:mc="http://schemas.openxmlformats.org/markup-compatibility/2006">
              <mc:Choice xmlns:v="urn:schemas-microsoft-com:vml" Requires="v">
                <p:oleObj spid="_x0000_s2050" name="think-cell Folie" r:id="rId5" imgW="270" imgH="270" progId="">
                  <p:embed/>
                </p:oleObj>
              </mc:Choice>
              <mc:Fallback>
                <p:oleObj name="think-cell Folie" r:id="rId5" imgW="270" imgH="270" progId="">
                  <p:embed/>
                  <p:pic>
                    <p:nvPicPr>
                      <p:cNvPr id="7" name="Objekt 6"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9" y="159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Picture 3" descr="L:\Kunden\07_Kunden_allgemein_Kundenkreis  neu 701-999\464 Kunde&amp;Co\2014\07-2014\CS_lay-out_PPT_v3_elemente-03.png"/>
          <p:cNvPicPr>
            <a:picLocks noChangeAspect="1" noChangeArrowheads="1"/>
          </p:cNvPicPr>
          <p:nvPr userDrawn="1"/>
        </p:nvPicPr>
        <p:blipFill rotWithShape="1">
          <a:blip r:embed="rId7" cstate="print">
            <a:extLst>
              <a:ext uri="{28A0092B-C50C-407E-A947-70E740481C1C}">
                <a14:useLocalDpi xmlns:a14="http://schemas.microsoft.com/office/drawing/2010/main"/>
              </a:ext>
            </a:extLst>
          </a:blip>
          <a:srcRect b="18030"/>
          <a:stretch/>
        </p:blipFill>
        <p:spPr bwMode="auto">
          <a:xfrm>
            <a:off x="2087729" y="1736813"/>
            <a:ext cx="3991861" cy="512118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el 1"/>
          <p:cNvSpPr>
            <a:spLocks noGrp="1"/>
          </p:cNvSpPr>
          <p:nvPr>
            <p:ph type="title" hasCustomPrompt="1"/>
          </p:nvPr>
        </p:nvSpPr>
        <p:spPr/>
        <p:txBody>
          <a:bodyPr/>
          <a:lstStyle>
            <a:lvl1pPr algn="l">
              <a:defRPr/>
            </a:lvl1pPr>
          </a:lstStyle>
          <a:p>
            <a:r>
              <a:rPr lang="en-US" dirty="0" err="1"/>
              <a:t>Powerpoint</a:t>
            </a:r>
            <a:r>
              <a:rPr lang="en-US" dirty="0"/>
              <a:t> headline for slide</a:t>
            </a:r>
            <a:endParaRPr lang="de-DE" dirty="0"/>
          </a:p>
        </p:txBody>
      </p:sp>
      <p:pic>
        <p:nvPicPr>
          <p:cNvPr id="9" name="Picture 10"/>
          <p:cNvPicPr>
            <a:picLocks noChangeAspect="1"/>
          </p:cNvPicPr>
          <p:nvPr userDrawn="1"/>
        </p:nvPicPr>
        <p:blipFill>
          <a:blip r:embed="rId8" cstate="print">
            <a:extLst>
              <a:ext uri="{28A0092B-C50C-407E-A947-70E740481C1C}">
                <a14:useLocalDpi xmlns:a14="http://schemas.microsoft.com/office/drawing/2010/main"/>
              </a:ext>
            </a:extLst>
          </a:blip>
          <a:srcRect/>
          <a:stretch>
            <a:fillRect/>
          </a:stretch>
        </p:blipFill>
        <p:spPr bwMode="auto">
          <a:xfrm>
            <a:off x="6660232" y="6043151"/>
            <a:ext cx="1944018" cy="410195"/>
          </a:xfrm>
          <a:prstGeom prst="rect">
            <a:avLst/>
          </a:prstGeom>
          <a:noFill/>
          <a:ln w="9525">
            <a:noFill/>
            <a:miter lim="800000"/>
            <a:headEnd/>
            <a:tailEnd/>
          </a:ln>
        </p:spPr>
      </p:pic>
      <p:sp>
        <p:nvSpPr>
          <p:cNvPr id="16" name="Textplatzhalter 15"/>
          <p:cNvSpPr>
            <a:spLocks noGrp="1"/>
          </p:cNvSpPr>
          <p:nvPr>
            <p:ph type="body" sz="quarter" idx="13" hasCustomPrompt="1"/>
          </p:nvPr>
        </p:nvSpPr>
        <p:spPr>
          <a:xfrm>
            <a:off x="539752" y="943456"/>
            <a:ext cx="8064500" cy="615553"/>
          </a:xfrm>
        </p:spPr>
        <p:txBody>
          <a:bodyPr>
            <a:spAutoFit/>
          </a:bodyPr>
          <a:lstStyle>
            <a:lvl1pPr>
              <a:spcBef>
                <a:spcPts val="0"/>
              </a:spcBef>
              <a:defRPr sz="2000" b="0"/>
            </a:lvl1pPr>
          </a:lstStyle>
          <a:p>
            <a:pPr lvl="0"/>
            <a:r>
              <a:rPr lang="en-US" dirty="0"/>
              <a:t>Please click here to edit subtitle</a:t>
            </a:r>
          </a:p>
          <a:p>
            <a:pPr lvl="0"/>
            <a:endParaRPr lang="de-DE" dirty="0"/>
          </a:p>
        </p:txBody>
      </p:sp>
      <p:sp>
        <p:nvSpPr>
          <p:cNvPr id="18" name="Textfeld 17"/>
          <p:cNvSpPr txBox="1"/>
          <p:nvPr userDrawn="1"/>
        </p:nvSpPr>
        <p:spPr>
          <a:xfrm>
            <a:off x="3179712" y="3302486"/>
            <a:ext cx="2184773" cy="261610"/>
          </a:xfrm>
          <a:prstGeom prst="rect">
            <a:avLst/>
          </a:prstGeom>
          <a:noFill/>
        </p:spPr>
        <p:txBody>
          <a:bodyPr wrap="square" rtlCol="0">
            <a:spAutoFit/>
          </a:bodyPr>
          <a:lstStyle/>
          <a:p>
            <a:pPr algn="ctr"/>
            <a:r>
              <a:rPr lang="de-DE" sz="1100" dirty="0"/>
              <a:t>LET'S</a:t>
            </a:r>
            <a:r>
              <a:rPr lang="de-DE" sz="1100" baseline="0" dirty="0"/>
              <a:t> REDEFINE </a:t>
            </a:r>
            <a:r>
              <a:rPr lang="de-DE" sz="1100" b="1" baseline="0" dirty="0">
                <a:solidFill>
                  <a:schemeClr val="accent6"/>
                </a:solidFill>
              </a:rPr>
              <a:t>EXPERTISE</a:t>
            </a:r>
            <a:endParaRPr lang="de-DE" sz="1100" b="1" dirty="0">
              <a:solidFill>
                <a:schemeClr val="accent6"/>
              </a:solidFill>
            </a:endParaRPr>
          </a:p>
        </p:txBody>
      </p:sp>
      <p:sp>
        <p:nvSpPr>
          <p:cNvPr id="10" name="TextBox 5"/>
          <p:cNvSpPr txBox="1">
            <a:spLocks noChangeArrowheads="1"/>
          </p:cNvSpPr>
          <p:nvPr userDrawn="1"/>
        </p:nvSpPr>
        <p:spPr bwMode="auto">
          <a:xfrm>
            <a:off x="-1758796" y="5936169"/>
            <a:ext cx="1668463"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r>
              <a:rPr lang="en-US" sz="1000" noProof="0" dirty="0">
                <a:solidFill>
                  <a:schemeClr val="tx1"/>
                </a:solidFill>
              </a:rPr>
              <a:t>To change the classification</a:t>
            </a:r>
            <a:r>
              <a:rPr lang="en-US" sz="1000" baseline="0" noProof="0" dirty="0">
                <a:solidFill>
                  <a:schemeClr val="tx1"/>
                </a:solidFill>
              </a:rPr>
              <a:t> of the presentation </a:t>
            </a:r>
            <a:r>
              <a:rPr lang="en-US" sz="1000" noProof="0" dirty="0">
                <a:solidFill>
                  <a:schemeClr val="tx1"/>
                </a:solidFill>
              </a:rPr>
              <a:t>choose “Insert” in the top bar and then “Header and Footer”. Then press “apply to all”</a:t>
            </a:r>
          </a:p>
        </p:txBody>
      </p:sp>
      <p:sp>
        <p:nvSpPr>
          <p:cNvPr id="12" name="Fußzeilenplatzhalter 2"/>
          <p:cNvSpPr>
            <a:spLocks noGrp="1"/>
          </p:cNvSpPr>
          <p:nvPr>
            <p:ph type="ftr" sz="quarter" idx="10"/>
          </p:nvPr>
        </p:nvSpPr>
        <p:spPr>
          <a:xfrm>
            <a:off x="539750" y="6453346"/>
            <a:ext cx="2895600" cy="123111"/>
          </a:xfrm>
        </p:spPr>
        <p:txBody>
          <a:bodyPr/>
          <a:lstStyle/>
          <a:p>
            <a:endParaRPr lang="en-US" dirty="0">
              <a:solidFill>
                <a:schemeClr val="tx1">
                  <a:shade val="50000"/>
                </a:schemeClr>
              </a:solidFill>
            </a:endParaRPr>
          </a:p>
        </p:txBody>
      </p:sp>
    </p:spTree>
    <p:custDataLst>
      <p:tags r:id="rId2"/>
    </p:custDataLst>
    <p:extLst>
      <p:ext uri="{BB962C8B-B14F-4D97-AF65-F5344CB8AC3E}">
        <p14:creationId xmlns:p14="http://schemas.microsoft.com/office/powerpoint/2010/main" val="18490071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ront page_2">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3"/>
            </p:custDataLst>
            <p:extLst>
              <p:ext uri="{D42A27DB-BD31-4B8C-83A1-F6EECF244321}">
                <p14:modId xmlns:p14="http://schemas.microsoft.com/office/powerpoint/2010/main" val="2755651517"/>
              </p:ext>
            </p:extLst>
          </p:nvPr>
        </p:nvGraphicFramePr>
        <p:xfrm>
          <a:off x="1589" y="1598"/>
          <a:ext cx="1587" cy="1587"/>
        </p:xfrm>
        <a:graphic>
          <a:graphicData uri="http://schemas.openxmlformats.org/presentationml/2006/ole">
            <mc:AlternateContent xmlns:mc="http://schemas.openxmlformats.org/markup-compatibility/2006">
              <mc:Choice xmlns:v="urn:schemas-microsoft-com:vml" Requires="v">
                <p:oleObj spid="_x0000_s3074" name="think-cell Folie" r:id="rId5" imgW="270" imgH="270" progId="">
                  <p:embed/>
                </p:oleObj>
              </mc:Choice>
              <mc:Fallback>
                <p:oleObj name="think-cell Folie" r:id="rId5" imgW="270" imgH="270" progId="">
                  <p:embed/>
                  <p:pic>
                    <p:nvPicPr>
                      <p:cNvPr id="10" name="Objekt 9"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9" y="159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Bildplatzhalter 7"/>
          <p:cNvSpPr>
            <a:spLocks noGrp="1"/>
          </p:cNvSpPr>
          <p:nvPr>
            <p:ph type="pic" sz="quarter" idx="12" hasCustomPrompt="1"/>
          </p:nvPr>
        </p:nvSpPr>
        <p:spPr>
          <a:xfrm>
            <a:off x="2275215" y="1773238"/>
            <a:ext cx="3496936" cy="4392612"/>
          </a:xfrm>
          <a:prstGeom prst="rect">
            <a:avLst/>
          </a:prstGeom>
        </p:spPr>
        <p:txBody>
          <a:bodyPr/>
          <a:lstStyle>
            <a:lvl1pPr marL="0" indent="0">
              <a:defRPr b="0"/>
            </a:lvl1pPr>
          </a:lstStyle>
          <a:p>
            <a:r>
              <a:rPr lang="de-DE" dirty="0" err="1"/>
              <a:t>Please</a:t>
            </a:r>
            <a:r>
              <a:rPr lang="de-DE" dirty="0"/>
              <a:t> </a:t>
            </a:r>
            <a:r>
              <a:rPr lang="de-DE" dirty="0" err="1"/>
              <a:t>click</a:t>
            </a:r>
            <a:r>
              <a:rPr lang="de-DE" dirty="0"/>
              <a:t> </a:t>
            </a:r>
            <a:r>
              <a:rPr lang="de-DE" dirty="0" err="1"/>
              <a:t>here</a:t>
            </a:r>
            <a:r>
              <a:rPr lang="de-DE" dirty="0"/>
              <a:t> </a:t>
            </a:r>
            <a:r>
              <a:rPr lang="de-DE" dirty="0" err="1"/>
              <a:t>to</a:t>
            </a:r>
            <a:r>
              <a:rPr lang="de-DE" dirty="0"/>
              <a:t> </a:t>
            </a:r>
            <a:r>
              <a:rPr lang="de-DE" dirty="0" err="1"/>
              <a:t>edit</a:t>
            </a:r>
            <a:r>
              <a:rPr lang="de-DE" dirty="0"/>
              <a:t> </a:t>
            </a:r>
            <a:r>
              <a:rPr lang="de-DE" dirty="0" err="1"/>
              <a:t>picture</a:t>
            </a:r>
            <a:endParaRPr lang="de-DE" dirty="0"/>
          </a:p>
        </p:txBody>
      </p:sp>
      <p:sp>
        <p:nvSpPr>
          <p:cNvPr id="2" name="Titel 1"/>
          <p:cNvSpPr>
            <a:spLocks noGrp="1"/>
          </p:cNvSpPr>
          <p:nvPr>
            <p:ph type="title" hasCustomPrompt="1"/>
          </p:nvPr>
        </p:nvSpPr>
        <p:spPr/>
        <p:txBody>
          <a:bodyPr/>
          <a:lstStyle/>
          <a:p>
            <a:r>
              <a:rPr lang="en-US" dirty="0" err="1"/>
              <a:t>Powerpoint</a:t>
            </a:r>
            <a:r>
              <a:rPr lang="en-US" dirty="0"/>
              <a:t> headline for slide</a:t>
            </a:r>
            <a:endParaRPr lang="de-DE" dirty="0"/>
          </a:p>
        </p:txBody>
      </p:sp>
      <p:pic>
        <p:nvPicPr>
          <p:cNvPr id="5" name="Picture 10"/>
          <p:cNvPicPr>
            <a:picLocks noChangeAspect="1"/>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6660232" y="6043151"/>
            <a:ext cx="1944018" cy="410195"/>
          </a:xfrm>
          <a:prstGeom prst="rect">
            <a:avLst/>
          </a:prstGeom>
          <a:noFill/>
          <a:ln w="9525">
            <a:noFill/>
            <a:miter lim="800000"/>
            <a:headEnd/>
            <a:tailEnd/>
          </a:ln>
        </p:spPr>
      </p:pic>
      <p:sp>
        <p:nvSpPr>
          <p:cNvPr id="9" name="Textplatzhalter 15"/>
          <p:cNvSpPr>
            <a:spLocks noGrp="1"/>
          </p:cNvSpPr>
          <p:nvPr>
            <p:ph type="body" sz="quarter" idx="13" hasCustomPrompt="1"/>
          </p:nvPr>
        </p:nvSpPr>
        <p:spPr>
          <a:xfrm>
            <a:off x="539752" y="943456"/>
            <a:ext cx="8064500" cy="615553"/>
          </a:xfrm>
        </p:spPr>
        <p:txBody>
          <a:bodyPr>
            <a:spAutoFit/>
          </a:bodyPr>
          <a:lstStyle>
            <a:lvl1pPr>
              <a:spcBef>
                <a:spcPts val="0"/>
              </a:spcBef>
              <a:defRPr sz="2000" b="0"/>
            </a:lvl1pPr>
          </a:lstStyle>
          <a:p>
            <a:pPr lvl="0"/>
            <a:r>
              <a:rPr lang="en-US" dirty="0"/>
              <a:t>Please click here to edit subtitle</a:t>
            </a:r>
          </a:p>
          <a:p>
            <a:pPr lvl="0"/>
            <a:endParaRPr lang="de-DE" dirty="0"/>
          </a:p>
        </p:txBody>
      </p:sp>
      <p:sp>
        <p:nvSpPr>
          <p:cNvPr id="11" name="Fußzeilenplatzhalter 2"/>
          <p:cNvSpPr>
            <a:spLocks noGrp="1"/>
          </p:cNvSpPr>
          <p:nvPr>
            <p:ph type="ftr" sz="quarter" idx="10"/>
          </p:nvPr>
        </p:nvSpPr>
        <p:spPr>
          <a:xfrm>
            <a:off x="539750" y="6453346"/>
            <a:ext cx="2895600" cy="123111"/>
          </a:xfrm>
        </p:spPr>
        <p:txBody>
          <a:bodyPr/>
          <a:lstStyle/>
          <a:p>
            <a:endParaRPr lang="en-US" dirty="0">
              <a:solidFill>
                <a:schemeClr val="tx1">
                  <a:shade val="50000"/>
                </a:schemeClr>
              </a:solidFill>
            </a:endParaRPr>
          </a:p>
        </p:txBody>
      </p:sp>
      <p:sp>
        <p:nvSpPr>
          <p:cNvPr id="14" name="TextBox 5"/>
          <p:cNvSpPr txBox="1">
            <a:spLocks noChangeArrowheads="1"/>
          </p:cNvSpPr>
          <p:nvPr userDrawn="1"/>
        </p:nvSpPr>
        <p:spPr bwMode="auto">
          <a:xfrm>
            <a:off x="9290209" y="1593854"/>
            <a:ext cx="1668463" cy="2616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indent="0" algn="l" defTabSz="914354" rtl="0" eaLnBrk="1" fontAlgn="auto" latinLnBrk="0" hangingPunct="1">
              <a:lnSpc>
                <a:spcPct val="100000"/>
              </a:lnSpc>
              <a:spcBef>
                <a:spcPts val="0"/>
              </a:spcBef>
              <a:spcAft>
                <a:spcPts val="0"/>
              </a:spcAft>
              <a:buClrTx/>
              <a:buSzTx/>
              <a:buFontTx/>
              <a:buNone/>
              <a:tabLst/>
              <a:defRPr/>
            </a:pPr>
            <a:r>
              <a:rPr lang="en-US" sz="1000" noProof="0" dirty="0">
                <a:solidFill>
                  <a:schemeClr val="tx1"/>
                </a:solidFill>
              </a:rPr>
              <a:t>For product</a:t>
            </a:r>
            <a:r>
              <a:rPr lang="en-US" sz="1000" baseline="0" noProof="0" dirty="0">
                <a:solidFill>
                  <a:schemeClr val="tx1"/>
                </a:solidFill>
              </a:rPr>
              <a:t> presentations insert the relevant product on the front page. </a:t>
            </a:r>
            <a:endParaRPr lang="en-US" sz="1000" noProof="0" dirty="0">
              <a:solidFill>
                <a:schemeClr val="tx1"/>
              </a:solidFill>
            </a:endParaRPr>
          </a:p>
          <a:p>
            <a:pPr algn="l" eaLnBrk="1" hangingPunct="1"/>
            <a:endParaRPr lang="en-US" sz="1000" b="1" noProof="0" dirty="0">
              <a:solidFill>
                <a:srgbClr val="000000"/>
              </a:solidFill>
            </a:endParaRPr>
          </a:p>
          <a:p>
            <a:pPr algn="l" eaLnBrk="1" hangingPunct="1"/>
            <a:r>
              <a:rPr lang="en-US" sz="1000" b="1" noProof="0" dirty="0">
                <a:solidFill>
                  <a:srgbClr val="000000"/>
                </a:solidFill>
              </a:rPr>
              <a:t>Change picture:</a:t>
            </a:r>
            <a:endParaRPr lang="en-US" sz="1000" noProof="0" dirty="0">
              <a:solidFill>
                <a:srgbClr val="000000"/>
              </a:solidFill>
            </a:endParaRPr>
          </a:p>
          <a:p>
            <a:pPr algn="l" eaLnBrk="1" hangingPunct="1"/>
            <a:r>
              <a:rPr lang="en-US" sz="1000" noProof="0" dirty="0">
                <a:solidFill>
                  <a:srgbClr val="000000"/>
                </a:solidFill>
              </a:rPr>
              <a:t>Insert a picture in the placeholder, by clicking the icon in the center. Once the picture is inserted, </a:t>
            </a:r>
            <a:br>
              <a:rPr lang="en-US" sz="1000" noProof="0" dirty="0">
                <a:solidFill>
                  <a:srgbClr val="000000"/>
                </a:solidFill>
              </a:rPr>
            </a:br>
            <a:r>
              <a:rPr lang="en-US" sz="1000" noProof="0" dirty="0">
                <a:solidFill>
                  <a:srgbClr val="000000"/>
                </a:solidFill>
              </a:rPr>
              <a:t>the menu "Format Picture" will open in the top menu. </a:t>
            </a:r>
          </a:p>
          <a:p>
            <a:pPr algn="l" eaLnBrk="1" hangingPunct="1"/>
            <a:r>
              <a:rPr lang="en-US" sz="1000" noProof="0" dirty="0">
                <a:solidFill>
                  <a:srgbClr val="000000"/>
                </a:solidFill>
              </a:rPr>
              <a:t>In the right hand side on the menu, choose "crop" and move the picture as desired inside the placeholder. </a:t>
            </a:r>
          </a:p>
          <a:p>
            <a:pPr algn="l" eaLnBrk="1" hangingPunct="1"/>
            <a:r>
              <a:rPr lang="en-US" sz="1000" noProof="0" dirty="0">
                <a:solidFill>
                  <a:srgbClr val="000000"/>
                </a:solidFill>
              </a:rPr>
              <a:t>Click outside the crop-area to accept the crop.</a:t>
            </a:r>
          </a:p>
        </p:txBody>
      </p:sp>
      <p:sp>
        <p:nvSpPr>
          <p:cNvPr id="16" name="Foliennummernplatzhalter 1"/>
          <p:cNvSpPr>
            <a:spLocks noGrp="1"/>
          </p:cNvSpPr>
          <p:nvPr>
            <p:ph type="sldNum" sz="quarter" idx="4"/>
          </p:nvPr>
        </p:nvSpPr>
        <p:spPr>
          <a:xfrm>
            <a:off x="8604255" y="31751"/>
            <a:ext cx="396875" cy="365125"/>
          </a:xfrm>
          <a:prstGeom prst="rect">
            <a:avLst/>
          </a:prstGeom>
        </p:spPr>
        <p:txBody>
          <a:bodyPr vert="horz" lIns="0" tIns="45720" rIns="0" bIns="45720" rtlCol="0" anchor="ctr"/>
          <a:lstStyle>
            <a:lvl1pPr algn="r">
              <a:defRPr sz="1000">
                <a:solidFill>
                  <a:schemeClr val="tx1"/>
                </a:solidFill>
              </a:defRPr>
            </a:lvl1pPr>
          </a:lstStyle>
          <a:p>
            <a:fld id="{95678DE0-44F9-4000-90D2-B9E51D197E7F}" type="slidenum">
              <a:rPr lang="en-US" smtClean="0"/>
              <a:pPr/>
              <a:t>‹#›</a:t>
            </a:fld>
            <a:endParaRPr lang="en-US" dirty="0"/>
          </a:p>
        </p:txBody>
      </p:sp>
    </p:spTree>
    <p:custDataLst>
      <p:tags r:id="rId2"/>
    </p:custDataLst>
    <p:extLst>
      <p:ext uri="{BB962C8B-B14F-4D97-AF65-F5344CB8AC3E}">
        <p14:creationId xmlns:p14="http://schemas.microsoft.com/office/powerpoint/2010/main" val="74389607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reaker Slide_1">
    <p:spTree>
      <p:nvGrpSpPr>
        <p:cNvPr id="1" name=""/>
        <p:cNvGrpSpPr/>
        <p:nvPr/>
      </p:nvGrpSpPr>
      <p:grpSpPr>
        <a:xfrm>
          <a:off x="0" y="0"/>
          <a:ext cx="0" cy="0"/>
          <a:chOff x="0" y="0"/>
          <a:chExt cx="0" cy="0"/>
        </a:xfrm>
      </p:grpSpPr>
      <p:pic>
        <p:nvPicPr>
          <p:cNvPr id="4" name="Picture 10"/>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60232" y="6043151"/>
            <a:ext cx="1944018" cy="410195"/>
          </a:xfrm>
          <a:prstGeom prst="rect">
            <a:avLst/>
          </a:prstGeom>
          <a:noFill/>
          <a:ln w="9525">
            <a:noFill/>
            <a:miter lim="800000"/>
            <a:headEnd/>
            <a:tailEnd/>
          </a:ln>
        </p:spPr>
      </p:pic>
      <p:sp>
        <p:nvSpPr>
          <p:cNvPr id="6" name="Textplatzhalter 5"/>
          <p:cNvSpPr>
            <a:spLocks noGrp="1"/>
          </p:cNvSpPr>
          <p:nvPr>
            <p:ph type="body" sz="quarter" idx="11" hasCustomPrompt="1"/>
          </p:nvPr>
        </p:nvSpPr>
        <p:spPr>
          <a:xfrm>
            <a:off x="539752" y="2133600"/>
            <a:ext cx="8064500" cy="40011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defRPr lang="de-DE" sz="2600" baseline="0" dirty="0" smtClean="0">
                <a:latin typeface="+mj-lt"/>
                <a:cs typeface="+mj-cs"/>
              </a:defRPr>
            </a:lvl1pPr>
          </a:lstStyle>
          <a:p>
            <a:pPr lvl="0">
              <a:spcBef>
                <a:spcPct val="0"/>
              </a:spcBef>
              <a:spcAft>
                <a:spcPct val="0"/>
              </a:spcAft>
            </a:pPr>
            <a:r>
              <a:rPr lang="de-DE" dirty="0" err="1"/>
              <a:t>Powerpoint</a:t>
            </a:r>
            <a:r>
              <a:rPr lang="de-DE" dirty="0"/>
              <a:t> </a:t>
            </a:r>
            <a:r>
              <a:rPr lang="de-DE" dirty="0" err="1"/>
              <a:t>breaker</a:t>
            </a:r>
            <a:r>
              <a:rPr lang="de-DE" dirty="0"/>
              <a:t> </a:t>
            </a:r>
            <a:r>
              <a:rPr lang="de-DE" dirty="0" err="1"/>
              <a:t>slide</a:t>
            </a:r>
            <a:endParaRPr lang="de-DE" dirty="0"/>
          </a:p>
        </p:txBody>
      </p:sp>
      <p:sp>
        <p:nvSpPr>
          <p:cNvPr id="5" name="Textplatzhalter 15"/>
          <p:cNvSpPr>
            <a:spLocks noGrp="1"/>
          </p:cNvSpPr>
          <p:nvPr>
            <p:ph type="body" sz="quarter" idx="14" hasCustomPrompt="1"/>
          </p:nvPr>
        </p:nvSpPr>
        <p:spPr>
          <a:xfrm>
            <a:off x="539752" y="2575316"/>
            <a:ext cx="8064500" cy="615553"/>
          </a:xfrm>
        </p:spPr>
        <p:txBody>
          <a:bodyPr>
            <a:spAutoFit/>
          </a:bodyPr>
          <a:lstStyle>
            <a:lvl1pPr>
              <a:spcBef>
                <a:spcPts val="0"/>
              </a:spcBef>
              <a:defRPr sz="2000" b="0"/>
            </a:lvl1pPr>
          </a:lstStyle>
          <a:p>
            <a:pPr lvl="0"/>
            <a:r>
              <a:rPr lang="en-US" dirty="0"/>
              <a:t>Please click here to edit subtitle</a:t>
            </a:r>
          </a:p>
          <a:p>
            <a:pPr lvl="0"/>
            <a:endParaRPr lang="de-DE" dirty="0"/>
          </a:p>
        </p:txBody>
      </p:sp>
      <p:sp>
        <p:nvSpPr>
          <p:cNvPr id="7" name="Fußzeilenplatzhalter 2"/>
          <p:cNvSpPr>
            <a:spLocks noGrp="1"/>
          </p:cNvSpPr>
          <p:nvPr>
            <p:ph type="ftr" sz="quarter" idx="10"/>
          </p:nvPr>
        </p:nvSpPr>
        <p:spPr>
          <a:xfrm>
            <a:off x="539750" y="6453346"/>
            <a:ext cx="2895600" cy="123111"/>
          </a:xfrm>
        </p:spPr>
        <p:txBody>
          <a:bodyPr/>
          <a:lstStyle/>
          <a:p>
            <a:endParaRPr lang="en-US" dirty="0">
              <a:solidFill>
                <a:schemeClr val="tx1">
                  <a:shade val="50000"/>
                </a:schemeClr>
              </a:solidFill>
            </a:endParaRPr>
          </a:p>
        </p:txBody>
      </p:sp>
      <p:sp>
        <p:nvSpPr>
          <p:cNvPr id="11" name="Foliennummernplatzhalter 1"/>
          <p:cNvSpPr>
            <a:spLocks noGrp="1"/>
          </p:cNvSpPr>
          <p:nvPr>
            <p:ph type="sldNum" sz="quarter" idx="4"/>
          </p:nvPr>
        </p:nvSpPr>
        <p:spPr>
          <a:xfrm>
            <a:off x="8604255" y="31751"/>
            <a:ext cx="396875" cy="365125"/>
          </a:xfrm>
          <a:prstGeom prst="rect">
            <a:avLst/>
          </a:prstGeom>
        </p:spPr>
        <p:txBody>
          <a:bodyPr vert="horz" lIns="0" tIns="45720" rIns="0" bIns="45720" rtlCol="0" anchor="ctr"/>
          <a:lstStyle>
            <a:lvl1pPr algn="r">
              <a:defRPr sz="1000">
                <a:solidFill>
                  <a:schemeClr val="tx1"/>
                </a:solidFill>
              </a:defRPr>
            </a:lvl1pPr>
          </a:lstStyle>
          <a:p>
            <a:fld id="{95678DE0-44F9-4000-90D2-B9E51D197E7F}" type="slidenum">
              <a:rPr lang="en-US" smtClean="0"/>
              <a:pPr/>
              <a:t>‹#›</a:t>
            </a:fld>
            <a:endParaRPr lang="en-US" dirty="0"/>
          </a:p>
        </p:txBody>
      </p:sp>
    </p:spTree>
    <p:custDataLst>
      <p:tags r:id="rId1"/>
    </p:custDataLst>
    <p:extLst>
      <p:ext uri="{BB962C8B-B14F-4D97-AF65-F5344CB8AC3E}">
        <p14:creationId xmlns:p14="http://schemas.microsoft.com/office/powerpoint/2010/main" val="42214717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reaker Slide_2">
    <p:spTree>
      <p:nvGrpSpPr>
        <p:cNvPr id="1" name=""/>
        <p:cNvGrpSpPr/>
        <p:nvPr/>
      </p:nvGrpSpPr>
      <p:grpSpPr>
        <a:xfrm>
          <a:off x="0" y="0"/>
          <a:ext cx="0" cy="0"/>
          <a:chOff x="0" y="0"/>
          <a:chExt cx="0" cy="0"/>
        </a:xfrm>
      </p:grpSpPr>
      <p:graphicFrame>
        <p:nvGraphicFramePr>
          <p:cNvPr id="30" name="Objekt 29" hidden="1"/>
          <p:cNvGraphicFramePr>
            <a:graphicFrameLocks noChangeAspect="1"/>
          </p:cNvGraphicFramePr>
          <p:nvPr userDrawn="1">
            <p:custDataLst>
              <p:tags r:id="rId3"/>
            </p:custDataLst>
            <p:extLst>
              <p:ext uri="{D42A27DB-BD31-4B8C-83A1-F6EECF244321}">
                <p14:modId xmlns:p14="http://schemas.microsoft.com/office/powerpoint/2010/main" val="2636068745"/>
              </p:ext>
            </p:extLst>
          </p:nvPr>
        </p:nvGraphicFramePr>
        <p:xfrm>
          <a:off x="1589" y="1598"/>
          <a:ext cx="1587" cy="1587"/>
        </p:xfrm>
        <a:graphic>
          <a:graphicData uri="http://schemas.openxmlformats.org/presentationml/2006/ole">
            <mc:AlternateContent xmlns:mc="http://schemas.openxmlformats.org/markup-compatibility/2006">
              <mc:Choice xmlns:v="urn:schemas-microsoft-com:vml" Requires="v">
                <p:oleObj spid="_x0000_s4098" name="think-cell Folie" r:id="rId5" imgW="270" imgH="270" progId="">
                  <p:embed/>
                </p:oleObj>
              </mc:Choice>
              <mc:Fallback>
                <p:oleObj name="think-cell Folie" r:id="rId5" imgW="270" imgH="270" progId="">
                  <p:embed/>
                  <p:pic>
                    <p:nvPicPr>
                      <p:cNvPr id="30" name="Objekt 29"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9" y="159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platzhalter 5"/>
          <p:cNvSpPr>
            <a:spLocks noGrp="1"/>
          </p:cNvSpPr>
          <p:nvPr>
            <p:ph type="body" sz="quarter" idx="11" hasCustomPrompt="1"/>
          </p:nvPr>
        </p:nvSpPr>
        <p:spPr>
          <a:xfrm>
            <a:off x="539750" y="4643478"/>
            <a:ext cx="4514850" cy="400110"/>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lvl1pPr>
              <a:defRPr lang="de-DE" sz="2600" baseline="0" dirty="0" smtClean="0">
                <a:latin typeface="+mj-lt"/>
                <a:cs typeface="+mj-cs"/>
              </a:defRPr>
            </a:lvl1pPr>
          </a:lstStyle>
          <a:p>
            <a:pPr lvl="0">
              <a:spcBef>
                <a:spcPct val="0"/>
              </a:spcBef>
              <a:spcAft>
                <a:spcPct val="0"/>
              </a:spcAft>
            </a:pPr>
            <a:r>
              <a:rPr lang="de-DE" dirty="0" err="1"/>
              <a:t>Powerpoint</a:t>
            </a:r>
            <a:r>
              <a:rPr lang="de-DE" dirty="0"/>
              <a:t> </a:t>
            </a:r>
            <a:r>
              <a:rPr lang="de-DE" dirty="0" err="1"/>
              <a:t>breaker</a:t>
            </a:r>
            <a:r>
              <a:rPr lang="de-DE" dirty="0"/>
              <a:t> </a:t>
            </a:r>
            <a:r>
              <a:rPr lang="de-DE" dirty="0" err="1"/>
              <a:t>slide</a:t>
            </a:r>
            <a:endParaRPr lang="de-DE" dirty="0"/>
          </a:p>
        </p:txBody>
      </p:sp>
      <p:pic>
        <p:nvPicPr>
          <p:cNvPr id="6" name="Picture 10"/>
          <p:cNvPicPr>
            <a:picLocks noChangeAspect="1"/>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6660232" y="6043151"/>
            <a:ext cx="1944018" cy="410195"/>
          </a:xfrm>
          <a:prstGeom prst="rect">
            <a:avLst/>
          </a:prstGeom>
          <a:noFill/>
          <a:ln w="9525">
            <a:noFill/>
            <a:miter lim="800000"/>
            <a:headEnd/>
            <a:tailEnd/>
          </a:ln>
        </p:spPr>
      </p:pic>
      <p:pic>
        <p:nvPicPr>
          <p:cNvPr id="7" name="Picture 3" descr="L:\Kunden\07_Kunden_allgemein_Kundenkreis  neu 701-999\464 Kunde&amp;Co\2014\07-2014\CS_lay-out_PPT_v3_elemente-03.png"/>
          <p:cNvPicPr>
            <a:picLocks noChangeAspect="1" noChangeArrowheads="1"/>
          </p:cNvPicPr>
          <p:nvPr userDrawn="1"/>
        </p:nvPicPr>
        <p:blipFill rotWithShape="1">
          <a:blip r:embed="rId8" cstate="print">
            <a:extLst>
              <a:ext uri="{28A0092B-C50C-407E-A947-70E740481C1C}">
                <a14:useLocalDpi xmlns:a14="http://schemas.microsoft.com/office/drawing/2010/main"/>
              </a:ext>
            </a:extLst>
          </a:blip>
          <a:srcRect b="18030"/>
          <a:stretch/>
        </p:blipFill>
        <p:spPr bwMode="auto">
          <a:xfrm>
            <a:off x="3239857" y="1160463"/>
            <a:ext cx="3991861" cy="5121188"/>
          </a:xfrm>
          <a:prstGeom prst="rect">
            <a:avLst/>
          </a:prstGeom>
          <a:noFill/>
          <a:extLst>
            <a:ext uri="{909E8E84-426E-40dd-AFC4-6F175D3DCCD1}">
              <a14:hiddenFill xmlns:a14="http://schemas.microsoft.com/office/drawing/2010/main" xmlns="">
                <a:solidFill>
                  <a:srgbClr val="FFFFFF"/>
                </a:solidFill>
              </a14:hiddenFill>
            </a:ext>
          </a:extLst>
        </p:spPr>
      </p:pic>
      <p:sp>
        <p:nvSpPr>
          <p:cNvPr id="8" name="Freihandform 7"/>
          <p:cNvSpPr/>
          <p:nvPr userDrawn="1"/>
        </p:nvSpPr>
        <p:spPr>
          <a:xfrm>
            <a:off x="6935638" y="1579211"/>
            <a:ext cx="1668612" cy="439947"/>
          </a:xfrm>
          <a:custGeom>
            <a:avLst/>
            <a:gdLst>
              <a:gd name="connsiteX0" fmla="*/ 0 w 1656271"/>
              <a:gd name="connsiteY0" fmla="*/ 439947 h 439947"/>
              <a:gd name="connsiteX1" fmla="*/ 414068 w 1656271"/>
              <a:gd name="connsiteY1" fmla="*/ 0 h 439947"/>
              <a:gd name="connsiteX2" fmla="*/ 1656271 w 1656271"/>
              <a:gd name="connsiteY2" fmla="*/ 0 h 439947"/>
            </a:gdLst>
            <a:ahLst/>
            <a:cxnLst>
              <a:cxn ang="0">
                <a:pos x="connsiteX0" y="connsiteY0"/>
              </a:cxn>
              <a:cxn ang="0">
                <a:pos x="connsiteX1" y="connsiteY1"/>
              </a:cxn>
              <a:cxn ang="0">
                <a:pos x="connsiteX2" y="connsiteY2"/>
              </a:cxn>
            </a:cxnLst>
            <a:rect l="l" t="t" r="r" b="b"/>
            <a:pathLst>
              <a:path w="1656271" h="439947">
                <a:moveTo>
                  <a:pt x="0" y="439947"/>
                </a:moveTo>
                <a:lnTo>
                  <a:pt x="414068" y="0"/>
                </a:lnTo>
                <a:lnTo>
                  <a:pt x="1656271" y="0"/>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9" name="Ellipse 8"/>
          <p:cNvSpPr/>
          <p:nvPr userDrawn="1"/>
        </p:nvSpPr>
        <p:spPr>
          <a:xfrm>
            <a:off x="6820123" y="2000017"/>
            <a:ext cx="131390" cy="13139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12" name="Textplatzhalter 11"/>
          <p:cNvSpPr>
            <a:spLocks noGrp="1"/>
          </p:cNvSpPr>
          <p:nvPr>
            <p:ph type="body" sz="quarter" idx="13" hasCustomPrompt="1"/>
          </p:nvPr>
        </p:nvSpPr>
        <p:spPr>
          <a:xfrm>
            <a:off x="7474842" y="1061021"/>
            <a:ext cx="1078908" cy="215443"/>
          </a:xfrm>
          <a:prstGeom prst="rect">
            <a:avLst/>
          </a:prstGeom>
        </p:spPr>
        <p:txBody>
          <a:bodyPr lIns="0" tIns="0" rIns="0" bIns="0">
            <a:noAutofit/>
          </a:bodyPr>
          <a:lstStyle>
            <a:lvl1pPr marL="0" indent="0">
              <a:defRPr sz="1400"/>
            </a:lvl1pPr>
          </a:lstStyle>
          <a:p>
            <a:pPr lvl="0"/>
            <a:r>
              <a:rPr lang="de-DE" dirty="0" err="1"/>
              <a:t>Humanized</a:t>
            </a:r>
            <a:endParaRPr lang="de-DE" dirty="0"/>
          </a:p>
        </p:txBody>
      </p:sp>
      <p:sp>
        <p:nvSpPr>
          <p:cNvPr id="23" name="RbLeanShape Right U-Shape 4"/>
          <p:cNvSpPr/>
          <p:nvPr userDrawn="1"/>
        </p:nvSpPr>
        <p:spPr>
          <a:xfrm>
            <a:off x="7424342" y="1036063"/>
            <a:ext cx="18000" cy="480803"/>
          </a:xfrm>
          <a:custGeom>
            <a:avLst/>
            <a:gdLst>
              <a:gd name="connsiteX0" fmla="*/ 1270000 w 1270000"/>
              <a:gd name="connsiteY0" fmla="*/ 0 h 3175000"/>
              <a:gd name="connsiteX1" fmla="*/ 0 w 1270000"/>
              <a:gd name="connsiteY1" fmla="*/ 0 h 3175000"/>
              <a:gd name="connsiteX2" fmla="*/ 0 w 1270000"/>
              <a:gd name="connsiteY2" fmla="*/ 3175000 h 3175000"/>
              <a:gd name="connsiteX3" fmla="*/ 1270000 w 1270000"/>
              <a:gd name="connsiteY3" fmla="*/ 3175000 h 3175000"/>
            </a:gdLst>
            <a:ahLst/>
            <a:cxnLst>
              <a:cxn ang="0">
                <a:pos x="connsiteX0" y="connsiteY0"/>
              </a:cxn>
              <a:cxn ang="0">
                <a:pos x="connsiteX1" y="connsiteY1"/>
              </a:cxn>
              <a:cxn ang="0">
                <a:pos x="connsiteX2" y="connsiteY2"/>
              </a:cxn>
              <a:cxn ang="0">
                <a:pos x="connsiteX3" y="connsiteY3"/>
              </a:cxn>
            </a:cxnLst>
            <a:rect l="l" t="t" r="r" b="b"/>
            <a:pathLst>
              <a:path w="1270000" h="3175000">
                <a:moveTo>
                  <a:pt x="1270000" y="0"/>
                </a:moveTo>
                <a:lnTo>
                  <a:pt x="0" y="0"/>
                </a:lnTo>
                <a:lnTo>
                  <a:pt x="0" y="3175000"/>
                </a:lnTo>
                <a:lnTo>
                  <a:pt x="1270000" y="3175000"/>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lIns="90000" tIns="90000" rIns="0" bIns="0" rtlCol="0" anchor="t"/>
          <a:lstStyle/>
          <a:p>
            <a:pPr fontAlgn="ctr"/>
            <a:endParaRPr lang="de-DE" sz="1300" b="1"/>
          </a:p>
        </p:txBody>
      </p:sp>
      <p:sp>
        <p:nvSpPr>
          <p:cNvPr id="24" name="RbLeanShape Right U-Shape 4"/>
          <p:cNvSpPr/>
          <p:nvPr userDrawn="1"/>
        </p:nvSpPr>
        <p:spPr>
          <a:xfrm flipH="1">
            <a:off x="8586250" y="1036063"/>
            <a:ext cx="18000" cy="480803"/>
          </a:xfrm>
          <a:custGeom>
            <a:avLst/>
            <a:gdLst>
              <a:gd name="connsiteX0" fmla="*/ 1270000 w 1270000"/>
              <a:gd name="connsiteY0" fmla="*/ 0 h 3175000"/>
              <a:gd name="connsiteX1" fmla="*/ 0 w 1270000"/>
              <a:gd name="connsiteY1" fmla="*/ 0 h 3175000"/>
              <a:gd name="connsiteX2" fmla="*/ 0 w 1270000"/>
              <a:gd name="connsiteY2" fmla="*/ 3175000 h 3175000"/>
              <a:gd name="connsiteX3" fmla="*/ 1270000 w 1270000"/>
              <a:gd name="connsiteY3" fmla="*/ 3175000 h 3175000"/>
            </a:gdLst>
            <a:ahLst/>
            <a:cxnLst>
              <a:cxn ang="0">
                <a:pos x="connsiteX0" y="connsiteY0"/>
              </a:cxn>
              <a:cxn ang="0">
                <a:pos x="connsiteX1" y="connsiteY1"/>
              </a:cxn>
              <a:cxn ang="0">
                <a:pos x="connsiteX2" y="connsiteY2"/>
              </a:cxn>
              <a:cxn ang="0">
                <a:pos x="connsiteX3" y="connsiteY3"/>
              </a:cxn>
            </a:cxnLst>
            <a:rect l="l" t="t" r="r" b="b"/>
            <a:pathLst>
              <a:path w="1270000" h="3175000">
                <a:moveTo>
                  <a:pt x="1270000" y="0"/>
                </a:moveTo>
                <a:lnTo>
                  <a:pt x="0" y="0"/>
                </a:lnTo>
                <a:lnTo>
                  <a:pt x="0" y="3175000"/>
                </a:lnTo>
                <a:lnTo>
                  <a:pt x="1270000" y="3175000"/>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lIns="90000" tIns="90000" rIns="0" bIns="0" rtlCol="0" anchor="t"/>
          <a:lstStyle/>
          <a:p>
            <a:pPr fontAlgn="ctr"/>
            <a:endParaRPr lang="de-DE" sz="1300" b="1"/>
          </a:p>
        </p:txBody>
      </p:sp>
      <p:sp>
        <p:nvSpPr>
          <p:cNvPr id="31" name="Textplatzhalter 11"/>
          <p:cNvSpPr>
            <a:spLocks noGrp="1"/>
          </p:cNvSpPr>
          <p:nvPr>
            <p:ph type="body" sz="quarter" idx="15" hasCustomPrompt="1"/>
          </p:nvPr>
        </p:nvSpPr>
        <p:spPr>
          <a:xfrm>
            <a:off x="7474842" y="1278257"/>
            <a:ext cx="1078908" cy="215443"/>
          </a:xfrm>
          <a:prstGeom prst="rect">
            <a:avLst/>
          </a:prstGeom>
        </p:spPr>
        <p:txBody>
          <a:bodyPr lIns="0" tIns="0" rIns="0" bIns="0">
            <a:noAutofit/>
          </a:bodyPr>
          <a:lstStyle>
            <a:lvl1pPr marL="0" indent="0">
              <a:defRPr sz="1400" b="1"/>
            </a:lvl1pPr>
          </a:lstStyle>
          <a:p>
            <a:pPr lvl="0"/>
            <a:r>
              <a:rPr lang="de-DE" dirty="0" err="1"/>
              <a:t>technology</a:t>
            </a:r>
            <a:endParaRPr lang="de-DE" dirty="0"/>
          </a:p>
        </p:txBody>
      </p:sp>
      <p:sp>
        <p:nvSpPr>
          <p:cNvPr id="32" name="Freihandform 31"/>
          <p:cNvSpPr/>
          <p:nvPr userDrawn="1"/>
        </p:nvSpPr>
        <p:spPr>
          <a:xfrm flipV="1">
            <a:off x="6575735" y="4280427"/>
            <a:ext cx="1668612" cy="439947"/>
          </a:xfrm>
          <a:custGeom>
            <a:avLst/>
            <a:gdLst>
              <a:gd name="connsiteX0" fmla="*/ 0 w 1656271"/>
              <a:gd name="connsiteY0" fmla="*/ 439947 h 439947"/>
              <a:gd name="connsiteX1" fmla="*/ 414068 w 1656271"/>
              <a:gd name="connsiteY1" fmla="*/ 0 h 439947"/>
              <a:gd name="connsiteX2" fmla="*/ 1656271 w 1656271"/>
              <a:gd name="connsiteY2" fmla="*/ 0 h 439947"/>
            </a:gdLst>
            <a:ahLst/>
            <a:cxnLst>
              <a:cxn ang="0">
                <a:pos x="connsiteX0" y="connsiteY0"/>
              </a:cxn>
              <a:cxn ang="0">
                <a:pos x="connsiteX1" y="connsiteY1"/>
              </a:cxn>
              <a:cxn ang="0">
                <a:pos x="connsiteX2" y="connsiteY2"/>
              </a:cxn>
            </a:cxnLst>
            <a:rect l="l" t="t" r="r" b="b"/>
            <a:pathLst>
              <a:path w="1656271" h="439947">
                <a:moveTo>
                  <a:pt x="0" y="439947"/>
                </a:moveTo>
                <a:lnTo>
                  <a:pt x="414068" y="0"/>
                </a:lnTo>
                <a:lnTo>
                  <a:pt x="1656271" y="0"/>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33" name="Ellipse 32"/>
          <p:cNvSpPr/>
          <p:nvPr userDrawn="1"/>
        </p:nvSpPr>
        <p:spPr>
          <a:xfrm>
            <a:off x="6469603" y="4156647"/>
            <a:ext cx="131390" cy="13139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34" name="Textplatzhalter 11"/>
          <p:cNvSpPr>
            <a:spLocks noGrp="1"/>
          </p:cNvSpPr>
          <p:nvPr>
            <p:ph type="body" sz="quarter" idx="16" hasCustomPrompt="1"/>
          </p:nvPr>
        </p:nvSpPr>
        <p:spPr>
          <a:xfrm>
            <a:off x="7125960" y="4198867"/>
            <a:ext cx="1078908" cy="215443"/>
          </a:xfrm>
          <a:prstGeom prst="rect">
            <a:avLst/>
          </a:prstGeom>
        </p:spPr>
        <p:txBody>
          <a:bodyPr lIns="0" tIns="0" rIns="0" bIns="0">
            <a:noAutofit/>
          </a:bodyPr>
          <a:lstStyle>
            <a:lvl1pPr marL="0" indent="0">
              <a:defRPr sz="1400"/>
            </a:lvl1pPr>
          </a:lstStyle>
          <a:p>
            <a:pPr lvl="0"/>
            <a:r>
              <a:rPr lang="de-DE" dirty="0" err="1"/>
              <a:t>Diagnostic</a:t>
            </a:r>
            <a:endParaRPr lang="de-DE" dirty="0"/>
          </a:p>
        </p:txBody>
      </p:sp>
      <p:sp>
        <p:nvSpPr>
          <p:cNvPr id="35" name="RbLeanShape Right U-Shape 4"/>
          <p:cNvSpPr/>
          <p:nvPr userDrawn="1"/>
        </p:nvSpPr>
        <p:spPr>
          <a:xfrm>
            <a:off x="7075460" y="4173909"/>
            <a:ext cx="18000" cy="480803"/>
          </a:xfrm>
          <a:custGeom>
            <a:avLst/>
            <a:gdLst>
              <a:gd name="connsiteX0" fmla="*/ 1270000 w 1270000"/>
              <a:gd name="connsiteY0" fmla="*/ 0 h 3175000"/>
              <a:gd name="connsiteX1" fmla="*/ 0 w 1270000"/>
              <a:gd name="connsiteY1" fmla="*/ 0 h 3175000"/>
              <a:gd name="connsiteX2" fmla="*/ 0 w 1270000"/>
              <a:gd name="connsiteY2" fmla="*/ 3175000 h 3175000"/>
              <a:gd name="connsiteX3" fmla="*/ 1270000 w 1270000"/>
              <a:gd name="connsiteY3" fmla="*/ 3175000 h 3175000"/>
            </a:gdLst>
            <a:ahLst/>
            <a:cxnLst>
              <a:cxn ang="0">
                <a:pos x="connsiteX0" y="connsiteY0"/>
              </a:cxn>
              <a:cxn ang="0">
                <a:pos x="connsiteX1" y="connsiteY1"/>
              </a:cxn>
              <a:cxn ang="0">
                <a:pos x="connsiteX2" y="connsiteY2"/>
              </a:cxn>
              <a:cxn ang="0">
                <a:pos x="connsiteX3" y="connsiteY3"/>
              </a:cxn>
            </a:cxnLst>
            <a:rect l="l" t="t" r="r" b="b"/>
            <a:pathLst>
              <a:path w="1270000" h="3175000">
                <a:moveTo>
                  <a:pt x="1270000" y="0"/>
                </a:moveTo>
                <a:lnTo>
                  <a:pt x="0" y="0"/>
                </a:lnTo>
                <a:lnTo>
                  <a:pt x="0" y="3175000"/>
                </a:lnTo>
                <a:lnTo>
                  <a:pt x="1270000" y="3175000"/>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lIns="90000" tIns="90000" rIns="0" bIns="0" rtlCol="0" anchor="t"/>
          <a:lstStyle/>
          <a:p>
            <a:pPr fontAlgn="ctr"/>
            <a:endParaRPr lang="de-DE" sz="1300" b="1"/>
          </a:p>
        </p:txBody>
      </p:sp>
      <p:sp>
        <p:nvSpPr>
          <p:cNvPr id="36" name="RbLeanShape Right U-Shape 4"/>
          <p:cNvSpPr/>
          <p:nvPr userDrawn="1"/>
        </p:nvSpPr>
        <p:spPr>
          <a:xfrm flipH="1">
            <a:off x="8237368" y="4173909"/>
            <a:ext cx="18000" cy="480803"/>
          </a:xfrm>
          <a:custGeom>
            <a:avLst/>
            <a:gdLst>
              <a:gd name="connsiteX0" fmla="*/ 1270000 w 1270000"/>
              <a:gd name="connsiteY0" fmla="*/ 0 h 3175000"/>
              <a:gd name="connsiteX1" fmla="*/ 0 w 1270000"/>
              <a:gd name="connsiteY1" fmla="*/ 0 h 3175000"/>
              <a:gd name="connsiteX2" fmla="*/ 0 w 1270000"/>
              <a:gd name="connsiteY2" fmla="*/ 3175000 h 3175000"/>
              <a:gd name="connsiteX3" fmla="*/ 1270000 w 1270000"/>
              <a:gd name="connsiteY3" fmla="*/ 3175000 h 3175000"/>
            </a:gdLst>
            <a:ahLst/>
            <a:cxnLst>
              <a:cxn ang="0">
                <a:pos x="connsiteX0" y="connsiteY0"/>
              </a:cxn>
              <a:cxn ang="0">
                <a:pos x="connsiteX1" y="connsiteY1"/>
              </a:cxn>
              <a:cxn ang="0">
                <a:pos x="connsiteX2" y="connsiteY2"/>
              </a:cxn>
              <a:cxn ang="0">
                <a:pos x="connsiteX3" y="connsiteY3"/>
              </a:cxn>
            </a:cxnLst>
            <a:rect l="l" t="t" r="r" b="b"/>
            <a:pathLst>
              <a:path w="1270000" h="3175000">
                <a:moveTo>
                  <a:pt x="1270000" y="0"/>
                </a:moveTo>
                <a:lnTo>
                  <a:pt x="0" y="0"/>
                </a:lnTo>
                <a:lnTo>
                  <a:pt x="0" y="3175000"/>
                </a:lnTo>
                <a:lnTo>
                  <a:pt x="1270000" y="3175000"/>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lIns="90000" tIns="90000" rIns="0" bIns="0" rtlCol="0" anchor="t"/>
          <a:lstStyle/>
          <a:p>
            <a:pPr fontAlgn="ctr"/>
            <a:endParaRPr lang="de-DE" sz="1300" b="1"/>
          </a:p>
        </p:txBody>
      </p:sp>
      <p:sp>
        <p:nvSpPr>
          <p:cNvPr id="37" name="Textplatzhalter 11"/>
          <p:cNvSpPr>
            <a:spLocks noGrp="1"/>
          </p:cNvSpPr>
          <p:nvPr>
            <p:ph type="body" sz="quarter" idx="17" hasCustomPrompt="1"/>
          </p:nvPr>
        </p:nvSpPr>
        <p:spPr>
          <a:xfrm>
            <a:off x="7125960" y="4416103"/>
            <a:ext cx="1078908" cy="215443"/>
          </a:xfrm>
          <a:prstGeom prst="rect">
            <a:avLst/>
          </a:prstGeom>
        </p:spPr>
        <p:txBody>
          <a:bodyPr lIns="0" tIns="0" rIns="0" bIns="0">
            <a:noAutofit/>
          </a:bodyPr>
          <a:lstStyle>
            <a:lvl1pPr marL="0" indent="0">
              <a:defRPr sz="1400" b="1"/>
            </a:lvl1pPr>
          </a:lstStyle>
          <a:p>
            <a:pPr lvl="0"/>
            <a:r>
              <a:rPr lang="de-DE" dirty="0"/>
              <a:t>excellence</a:t>
            </a:r>
          </a:p>
        </p:txBody>
      </p:sp>
      <p:sp>
        <p:nvSpPr>
          <p:cNvPr id="38" name="Freihandform 37"/>
          <p:cNvSpPr/>
          <p:nvPr userDrawn="1"/>
        </p:nvSpPr>
        <p:spPr>
          <a:xfrm flipH="1" flipV="1">
            <a:off x="2130022" y="2939307"/>
            <a:ext cx="1668612" cy="439947"/>
          </a:xfrm>
          <a:custGeom>
            <a:avLst/>
            <a:gdLst>
              <a:gd name="connsiteX0" fmla="*/ 0 w 1656271"/>
              <a:gd name="connsiteY0" fmla="*/ 439947 h 439947"/>
              <a:gd name="connsiteX1" fmla="*/ 414068 w 1656271"/>
              <a:gd name="connsiteY1" fmla="*/ 0 h 439947"/>
              <a:gd name="connsiteX2" fmla="*/ 1656271 w 1656271"/>
              <a:gd name="connsiteY2" fmla="*/ 0 h 439947"/>
            </a:gdLst>
            <a:ahLst/>
            <a:cxnLst>
              <a:cxn ang="0">
                <a:pos x="connsiteX0" y="connsiteY0"/>
              </a:cxn>
              <a:cxn ang="0">
                <a:pos x="connsiteX1" y="connsiteY1"/>
              </a:cxn>
              <a:cxn ang="0">
                <a:pos x="connsiteX2" y="connsiteY2"/>
              </a:cxn>
            </a:cxnLst>
            <a:rect l="l" t="t" r="r" b="b"/>
            <a:pathLst>
              <a:path w="1656271" h="439947">
                <a:moveTo>
                  <a:pt x="0" y="439947"/>
                </a:moveTo>
                <a:lnTo>
                  <a:pt x="414068" y="0"/>
                </a:lnTo>
                <a:lnTo>
                  <a:pt x="1656271" y="0"/>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b="1"/>
          </a:p>
        </p:txBody>
      </p:sp>
      <p:sp>
        <p:nvSpPr>
          <p:cNvPr id="39" name="Ellipse 38"/>
          <p:cNvSpPr/>
          <p:nvPr userDrawn="1"/>
        </p:nvSpPr>
        <p:spPr>
          <a:xfrm>
            <a:off x="3778660" y="2838387"/>
            <a:ext cx="131390" cy="13139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b="1"/>
          </a:p>
        </p:txBody>
      </p:sp>
      <p:sp>
        <p:nvSpPr>
          <p:cNvPr id="40" name="Textplatzhalter 11"/>
          <p:cNvSpPr>
            <a:spLocks noGrp="1"/>
          </p:cNvSpPr>
          <p:nvPr>
            <p:ph type="body" sz="quarter" idx="18" hasCustomPrompt="1"/>
          </p:nvPr>
        </p:nvSpPr>
        <p:spPr>
          <a:xfrm>
            <a:off x="2180522" y="2848115"/>
            <a:ext cx="1078908" cy="215443"/>
          </a:xfrm>
          <a:prstGeom prst="rect">
            <a:avLst/>
          </a:prstGeom>
        </p:spPr>
        <p:txBody>
          <a:bodyPr lIns="0" tIns="0" rIns="0" bIns="0">
            <a:noAutofit/>
          </a:bodyPr>
          <a:lstStyle>
            <a:lvl1pPr marL="0" indent="0">
              <a:defRPr sz="1400"/>
            </a:lvl1pPr>
          </a:lstStyle>
          <a:p>
            <a:pPr lvl="0"/>
            <a:r>
              <a:rPr lang="de-DE" dirty="0"/>
              <a:t>Workflow</a:t>
            </a:r>
          </a:p>
        </p:txBody>
      </p:sp>
      <p:sp>
        <p:nvSpPr>
          <p:cNvPr id="41" name="RbLeanShape Right U-Shape 4"/>
          <p:cNvSpPr/>
          <p:nvPr userDrawn="1"/>
        </p:nvSpPr>
        <p:spPr>
          <a:xfrm>
            <a:off x="2130022" y="2823157"/>
            <a:ext cx="18000" cy="480803"/>
          </a:xfrm>
          <a:custGeom>
            <a:avLst/>
            <a:gdLst>
              <a:gd name="connsiteX0" fmla="*/ 1270000 w 1270000"/>
              <a:gd name="connsiteY0" fmla="*/ 0 h 3175000"/>
              <a:gd name="connsiteX1" fmla="*/ 0 w 1270000"/>
              <a:gd name="connsiteY1" fmla="*/ 0 h 3175000"/>
              <a:gd name="connsiteX2" fmla="*/ 0 w 1270000"/>
              <a:gd name="connsiteY2" fmla="*/ 3175000 h 3175000"/>
              <a:gd name="connsiteX3" fmla="*/ 1270000 w 1270000"/>
              <a:gd name="connsiteY3" fmla="*/ 3175000 h 3175000"/>
            </a:gdLst>
            <a:ahLst/>
            <a:cxnLst>
              <a:cxn ang="0">
                <a:pos x="connsiteX0" y="connsiteY0"/>
              </a:cxn>
              <a:cxn ang="0">
                <a:pos x="connsiteX1" y="connsiteY1"/>
              </a:cxn>
              <a:cxn ang="0">
                <a:pos x="connsiteX2" y="connsiteY2"/>
              </a:cxn>
              <a:cxn ang="0">
                <a:pos x="connsiteX3" y="connsiteY3"/>
              </a:cxn>
            </a:cxnLst>
            <a:rect l="l" t="t" r="r" b="b"/>
            <a:pathLst>
              <a:path w="1270000" h="3175000">
                <a:moveTo>
                  <a:pt x="1270000" y="0"/>
                </a:moveTo>
                <a:lnTo>
                  <a:pt x="0" y="0"/>
                </a:lnTo>
                <a:lnTo>
                  <a:pt x="0" y="3175000"/>
                </a:lnTo>
                <a:lnTo>
                  <a:pt x="1270000" y="3175000"/>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lIns="90000" tIns="90000" rIns="0" bIns="0" rtlCol="0" anchor="t"/>
          <a:lstStyle/>
          <a:p>
            <a:pPr fontAlgn="ctr"/>
            <a:endParaRPr lang="de-DE" sz="1300" b="1"/>
          </a:p>
        </p:txBody>
      </p:sp>
      <p:sp>
        <p:nvSpPr>
          <p:cNvPr id="42" name="RbLeanShape Right U-Shape 4"/>
          <p:cNvSpPr/>
          <p:nvPr userDrawn="1"/>
        </p:nvSpPr>
        <p:spPr>
          <a:xfrm flipH="1">
            <a:off x="3291930" y="2823157"/>
            <a:ext cx="18000" cy="480803"/>
          </a:xfrm>
          <a:custGeom>
            <a:avLst/>
            <a:gdLst>
              <a:gd name="connsiteX0" fmla="*/ 1270000 w 1270000"/>
              <a:gd name="connsiteY0" fmla="*/ 0 h 3175000"/>
              <a:gd name="connsiteX1" fmla="*/ 0 w 1270000"/>
              <a:gd name="connsiteY1" fmla="*/ 0 h 3175000"/>
              <a:gd name="connsiteX2" fmla="*/ 0 w 1270000"/>
              <a:gd name="connsiteY2" fmla="*/ 3175000 h 3175000"/>
              <a:gd name="connsiteX3" fmla="*/ 1270000 w 1270000"/>
              <a:gd name="connsiteY3" fmla="*/ 3175000 h 3175000"/>
            </a:gdLst>
            <a:ahLst/>
            <a:cxnLst>
              <a:cxn ang="0">
                <a:pos x="connsiteX0" y="connsiteY0"/>
              </a:cxn>
              <a:cxn ang="0">
                <a:pos x="connsiteX1" y="connsiteY1"/>
              </a:cxn>
              <a:cxn ang="0">
                <a:pos x="connsiteX2" y="connsiteY2"/>
              </a:cxn>
              <a:cxn ang="0">
                <a:pos x="connsiteX3" y="connsiteY3"/>
              </a:cxn>
            </a:cxnLst>
            <a:rect l="l" t="t" r="r" b="b"/>
            <a:pathLst>
              <a:path w="1270000" h="3175000">
                <a:moveTo>
                  <a:pt x="1270000" y="0"/>
                </a:moveTo>
                <a:lnTo>
                  <a:pt x="0" y="0"/>
                </a:lnTo>
                <a:lnTo>
                  <a:pt x="0" y="3175000"/>
                </a:lnTo>
                <a:lnTo>
                  <a:pt x="1270000" y="3175000"/>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lIns="90000" tIns="90000" rIns="0" bIns="0" rtlCol="0" anchor="t"/>
          <a:lstStyle/>
          <a:p>
            <a:pPr fontAlgn="ctr"/>
            <a:endParaRPr lang="de-DE" sz="1300" b="1"/>
          </a:p>
        </p:txBody>
      </p:sp>
      <p:sp>
        <p:nvSpPr>
          <p:cNvPr id="43" name="Textplatzhalter 11"/>
          <p:cNvSpPr>
            <a:spLocks noGrp="1"/>
          </p:cNvSpPr>
          <p:nvPr>
            <p:ph type="body" sz="quarter" idx="19" hasCustomPrompt="1"/>
          </p:nvPr>
        </p:nvSpPr>
        <p:spPr>
          <a:xfrm>
            <a:off x="2180522" y="3065351"/>
            <a:ext cx="1078908" cy="215443"/>
          </a:xfrm>
          <a:prstGeom prst="rect">
            <a:avLst/>
          </a:prstGeom>
        </p:spPr>
        <p:txBody>
          <a:bodyPr lIns="0" tIns="0" rIns="0" bIns="0">
            <a:noAutofit/>
          </a:bodyPr>
          <a:lstStyle>
            <a:lvl1pPr marL="0" indent="0">
              <a:defRPr sz="1400" b="1"/>
            </a:lvl1pPr>
          </a:lstStyle>
          <a:p>
            <a:pPr lvl="0"/>
            <a:r>
              <a:rPr lang="de-DE" dirty="0" err="1"/>
              <a:t>integration</a:t>
            </a:r>
            <a:endParaRPr lang="de-DE" dirty="0"/>
          </a:p>
        </p:txBody>
      </p:sp>
      <p:sp>
        <p:nvSpPr>
          <p:cNvPr id="25" name="Textplatzhalter 15"/>
          <p:cNvSpPr>
            <a:spLocks noGrp="1"/>
          </p:cNvSpPr>
          <p:nvPr>
            <p:ph type="body" sz="quarter" idx="14" hasCustomPrompt="1"/>
          </p:nvPr>
        </p:nvSpPr>
        <p:spPr>
          <a:xfrm>
            <a:off x="539750" y="5085194"/>
            <a:ext cx="4514850" cy="615553"/>
          </a:xfrm>
        </p:spPr>
        <p:txBody>
          <a:bodyPr wrap="square">
            <a:spAutoFit/>
          </a:bodyPr>
          <a:lstStyle>
            <a:lvl1pPr>
              <a:spcBef>
                <a:spcPts val="0"/>
              </a:spcBef>
              <a:defRPr sz="2000" b="0"/>
            </a:lvl1pPr>
          </a:lstStyle>
          <a:p>
            <a:pPr lvl="0"/>
            <a:r>
              <a:rPr lang="en-US" dirty="0"/>
              <a:t>Please click here to edit subtitle</a:t>
            </a:r>
          </a:p>
          <a:p>
            <a:pPr lvl="0"/>
            <a:endParaRPr lang="de-DE" dirty="0"/>
          </a:p>
        </p:txBody>
      </p:sp>
      <p:sp>
        <p:nvSpPr>
          <p:cNvPr id="26" name="Fußzeilenplatzhalter 2"/>
          <p:cNvSpPr>
            <a:spLocks noGrp="1"/>
          </p:cNvSpPr>
          <p:nvPr>
            <p:ph type="ftr" sz="quarter" idx="10"/>
          </p:nvPr>
        </p:nvSpPr>
        <p:spPr>
          <a:xfrm>
            <a:off x="539750" y="6453346"/>
            <a:ext cx="2895600" cy="123111"/>
          </a:xfrm>
        </p:spPr>
        <p:txBody>
          <a:bodyPr/>
          <a:lstStyle/>
          <a:p>
            <a:endParaRPr lang="en-US" dirty="0">
              <a:solidFill>
                <a:schemeClr val="tx1">
                  <a:shade val="50000"/>
                </a:schemeClr>
              </a:solidFill>
            </a:endParaRPr>
          </a:p>
        </p:txBody>
      </p:sp>
      <p:sp>
        <p:nvSpPr>
          <p:cNvPr id="29" name="Foliennummernplatzhalter 1"/>
          <p:cNvSpPr>
            <a:spLocks noGrp="1"/>
          </p:cNvSpPr>
          <p:nvPr>
            <p:ph type="sldNum" sz="quarter" idx="4"/>
          </p:nvPr>
        </p:nvSpPr>
        <p:spPr>
          <a:xfrm>
            <a:off x="8604255" y="31751"/>
            <a:ext cx="396875" cy="365125"/>
          </a:xfrm>
          <a:prstGeom prst="rect">
            <a:avLst/>
          </a:prstGeom>
        </p:spPr>
        <p:txBody>
          <a:bodyPr vert="horz" lIns="0" tIns="45720" rIns="0" bIns="45720" rtlCol="0" anchor="ctr"/>
          <a:lstStyle>
            <a:lvl1pPr algn="r">
              <a:defRPr sz="1000">
                <a:solidFill>
                  <a:schemeClr val="tx1"/>
                </a:solidFill>
              </a:defRPr>
            </a:lvl1pPr>
          </a:lstStyle>
          <a:p>
            <a:fld id="{95678DE0-44F9-4000-90D2-B9E51D197E7F}" type="slidenum">
              <a:rPr lang="en-US" smtClean="0"/>
              <a:pPr/>
              <a:t>‹#›</a:t>
            </a:fld>
            <a:endParaRPr lang="en-US" dirty="0"/>
          </a:p>
        </p:txBody>
      </p:sp>
    </p:spTree>
    <p:custDataLst>
      <p:tags r:id="rId2"/>
    </p:custDataLst>
    <p:extLst>
      <p:ext uri="{BB962C8B-B14F-4D97-AF65-F5344CB8AC3E}">
        <p14:creationId xmlns:p14="http://schemas.microsoft.com/office/powerpoint/2010/main" val="202127826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_1">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dirty="0" err="1"/>
              <a:t>Powerpoint</a:t>
            </a:r>
            <a:r>
              <a:rPr lang="en-US" dirty="0"/>
              <a:t> headline for slide</a:t>
            </a:r>
            <a:endParaRPr lang="de-DE" dirty="0"/>
          </a:p>
        </p:txBody>
      </p:sp>
      <p:sp>
        <p:nvSpPr>
          <p:cNvPr id="3" name="Fußzeilenplatzhalter 2"/>
          <p:cNvSpPr>
            <a:spLocks noGrp="1"/>
          </p:cNvSpPr>
          <p:nvPr>
            <p:ph type="ftr" sz="quarter" idx="10"/>
          </p:nvPr>
        </p:nvSpPr>
        <p:spPr/>
        <p:txBody>
          <a:bodyPr/>
          <a:lstStyle/>
          <a:p>
            <a:endParaRPr lang="en-US" dirty="0">
              <a:solidFill>
                <a:schemeClr val="tx1">
                  <a:shade val="50000"/>
                </a:schemeClr>
              </a:solidFill>
            </a:endParaRPr>
          </a:p>
        </p:txBody>
      </p:sp>
      <p:sp>
        <p:nvSpPr>
          <p:cNvPr id="7" name="Textplatzhalter 6"/>
          <p:cNvSpPr>
            <a:spLocks noGrp="1"/>
          </p:cNvSpPr>
          <p:nvPr>
            <p:ph type="body" sz="quarter" idx="11" hasCustomPrompt="1"/>
          </p:nvPr>
        </p:nvSpPr>
        <p:spPr/>
        <p:txBody>
          <a:bodyPr/>
          <a:lstStyle/>
          <a:p>
            <a:pPr lvl="0"/>
            <a:r>
              <a:rPr lang="en-US" dirty="0"/>
              <a:t>Click to add text in Arial 18 font size</a:t>
            </a:r>
          </a:p>
          <a:p>
            <a:pPr lvl="1"/>
            <a:r>
              <a:rPr lang="en-US" dirty="0"/>
              <a:t>Second level in Arial 16 font size</a:t>
            </a:r>
          </a:p>
          <a:p>
            <a:pPr lvl="2"/>
            <a:r>
              <a:rPr lang="en-US" dirty="0"/>
              <a:t>Third level in Arial 14 font size</a:t>
            </a:r>
          </a:p>
          <a:p>
            <a:pPr lvl="3"/>
            <a:r>
              <a:rPr lang="en-US" dirty="0"/>
              <a:t>Fourth level in Arial 12 font size</a:t>
            </a:r>
          </a:p>
          <a:p>
            <a:pPr lvl="4"/>
            <a:r>
              <a:rPr lang="en-US" noProof="0" dirty="0"/>
              <a:t>Fifth level in Arial 10 font size</a:t>
            </a:r>
          </a:p>
        </p:txBody>
      </p:sp>
      <p:sp>
        <p:nvSpPr>
          <p:cNvPr id="6" name="Textplatzhalter 15"/>
          <p:cNvSpPr>
            <a:spLocks noGrp="1"/>
          </p:cNvSpPr>
          <p:nvPr>
            <p:ph type="body" sz="quarter" idx="13" hasCustomPrompt="1"/>
          </p:nvPr>
        </p:nvSpPr>
        <p:spPr>
          <a:xfrm>
            <a:off x="539752" y="943456"/>
            <a:ext cx="8064500" cy="615553"/>
          </a:xfrm>
        </p:spPr>
        <p:txBody>
          <a:bodyPr>
            <a:spAutoFit/>
          </a:bodyPr>
          <a:lstStyle>
            <a:lvl1pPr>
              <a:spcBef>
                <a:spcPts val="0"/>
              </a:spcBef>
              <a:defRPr sz="2000" b="0"/>
            </a:lvl1pPr>
          </a:lstStyle>
          <a:p>
            <a:pPr lvl="0"/>
            <a:r>
              <a:rPr lang="en-US" dirty="0"/>
              <a:t>Please click here to edit subtitle</a:t>
            </a:r>
          </a:p>
          <a:p>
            <a:pPr lvl="0"/>
            <a:endParaRPr lang="de-DE" dirty="0"/>
          </a:p>
        </p:txBody>
      </p:sp>
      <p:sp>
        <p:nvSpPr>
          <p:cNvPr id="8" name="TextBox 5"/>
          <p:cNvSpPr txBox="1">
            <a:spLocks noChangeArrowheads="1"/>
          </p:cNvSpPr>
          <p:nvPr userDrawn="1"/>
        </p:nvSpPr>
        <p:spPr bwMode="auto">
          <a:xfrm>
            <a:off x="9226709" y="1987557"/>
            <a:ext cx="1668463"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r>
              <a:rPr lang="en-US" sz="1000" noProof="0" dirty="0">
                <a:solidFill>
                  <a:srgbClr val="000000"/>
                </a:solidFill>
              </a:rPr>
              <a:t>Text starts with no bullet. Click on "increase indent" for more bullet design. </a:t>
            </a:r>
            <a:br>
              <a:rPr lang="en-US" sz="1000" noProof="0" dirty="0">
                <a:solidFill>
                  <a:srgbClr val="000000"/>
                </a:solidFill>
              </a:rPr>
            </a:br>
            <a:r>
              <a:rPr lang="en-US" sz="1000" noProof="0" dirty="0">
                <a:solidFill>
                  <a:srgbClr val="000000"/>
                </a:solidFill>
              </a:rPr>
              <a:t>To get previous design back, click on "decrease indent".</a:t>
            </a:r>
          </a:p>
          <a:p>
            <a:pPr algn="l" eaLnBrk="1" hangingPunct="1"/>
            <a:r>
              <a:rPr lang="en-US" sz="1000" noProof="0" dirty="0">
                <a:solidFill>
                  <a:srgbClr val="000000"/>
                </a:solidFill>
              </a:rPr>
              <a:t>1. level: No bullet</a:t>
            </a:r>
          </a:p>
          <a:p>
            <a:pPr algn="l" eaLnBrk="1" hangingPunct="1"/>
            <a:r>
              <a:rPr lang="en-US" sz="1000" noProof="0" dirty="0">
                <a:solidFill>
                  <a:srgbClr val="000000"/>
                </a:solidFill>
              </a:rPr>
              <a:t>2. level: Bullet</a:t>
            </a:r>
          </a:p>
          <a:p>
            <a:pPr algn="l" eaLnBrk="1" hangingPunct="1"/>
            <a:r>
              <a:rPr lang="en-US" sz="1000" noProof="0" dirty="0">
                <a:solidFill>
                  <a:srgbClr val="000000"/>
                </a:solidFill>
              </a:rPr>
              <a:t>3. level: Bullet</a:t>
            </a:r>
          </a:p>
          <a:p>
            <a:pPr algn="l" eaLnBrk="1" hangingPunct="1"/>
            <a:r>
              <a:rPr lang="en-US" sz="1000" noProof="0" dirty="0">
                <a:solidFill>
                  <a:srgbClr val="000000"/>
                </a:solidFill>
              </a:rPr>
              <a:t>4. level: Dash</a:t>
            </a:r>
          </a:p>
          <a:p>
            <a:pPr algn="l" eaLnBrk="1" hangingPunct="1"/>
            <a:r>
              <a:rPr lang="en-US" sz="1000" noProof="0" dirty="0">
                <a:solidFill>
                  <a:srgbClr val="000000"/>
                </a:solidFill>
              </a:rPr>
              <a:t>5.</a:t>
            </a:r>
            <a:r>
              <a:rPr lang="en-US" sz="1000" baseline="0" noProof="0" dirty="0">
                <a:solidFill>
                  <a:srgbClr val="000000"/>
                </a:solidFill>
              </a:rPr>
              <a:t> level: Dash</a:t>
            </a:r>
            <a:endParaRPr lang="en-US" sz="1000" noProof="0" dirty="0">
              <a:solidFill>
                <a:srgbClr val="000000"/>
              </a:solidFill>
            </a:endParaRPr>
          </a:p>
        </p:txBody>
      </p:sp>
      <p:sp>
        <p:nvSpPr>
          <p:cNvPr id="12" name="Foliennummernplatzhalter 1"/>
          <p:cNvSpPr>
            <a:spLocks noGrp="1"/>
          </p:cNvSpPr>
          <p:nvPr>
            <p:ph type="sldNum" sz="quarter" idx="4"/>
          </p:nvPr>
        </p:nvSpPr>
        <p:spPr>
          <a:xfrm>
            <a:off x="8604255" y="31751"/>
            <a:ext cx="396875" cy="365125"/>
          </a:xfrm>
          <a:prstGeom prst="rect">
            <a:avLst/>
          </a:prstGeom>
        </p:spPr>
        <p:txBody>
          <a:bodyPr vert="horz" lIns="0" tIns="45720" rIns="0" bIns="45720" rtlCol="0" anchor="ctr"/>
          <a:lstStyle>
            <a:lvl1pPr algn="r">
              <a:defRPr sz="1000">
                <a:solidFill>
                  <a:schemeClr val="tx1"/>
                </a:solidFill>
              </a:defRPr>
            </a:lvl1pPr>
          </a:lstStyle>
          <a:p>
            <a:fld id="{95678DE0-44F9-4000-90D2-B9E51D197E7F}" type="slidenum">
              <a:rPr lang="en-US" smtClean="0"/>
              <a:pPr/>
              <a:t>‹#›</a:t>
            </a:fld>
            <a:endParaRPr lang="en-US" dirty="0"/>
          </a:p>
        </p:txBody>
      </p:sp>
    </p:spTree>
    <p:custDataLst>
      <p:tags r:id="rId1"/>
    </p:custDataLst>
    <p:extLst>
      <p:ext uri="{BB962C8B-B14F-4D97-AF65-F5344CB8AC3E}">
        <p14:creationId xmlns:p14="http://schemas.microsoft.com/office/powerpoint/2010/main" val="379435041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reaker ">
    <p:spTree>
      <p:nvGrpSpPr>
        <p:cNvPr id="1" name=""/>
        <p:cNvGrpSpPr/>
        <p:nvPr/>
      </p:nvGrpSpPr>
      <p:grpSpPr>
        <a:xfrm>
          <a:off x="0" y="0"/>
          <a:ext cx="0" cy="0"/>
          <a:chOff x="0" y="0"/>
          <a:chExt cx="0" cy="0"/>
        </a:xfrm>
      </p:grpSpPr>
      <p:sp>
        <p:nvSpPr>
          <p:cNvPr id="10" name="Yellow bar"/>
          <p:cNvSpPr/>
          <p:nvPr userDrawn="1"/>
        </p:nvSpPr>
        <p:spPr>
          <a:xfrm>
            <a:off x="0" y="6678000"/>
            <a:ext cx="9144900" cy="18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2" name="Title 1"/>
          <p:cNvSpPr>
            <a:spLocks noGrp="1"/>
          </p:cNvSpPr>
          <p:nvPr>
            <p:ph type="title" hasCustomPrompt="1"/>
          </p:nvPr>
        </p:nvSpPr>
        <p:spPr>
          <a:xfrm>
            <a:off x="529200" y="2347989"/>
            <a:ext cx="8074256" cy="1021818"/>
          </a:xfrm>
        </p:spPr>
        <p:txBody>
          <a:bodyPr anchor="b"/>
          <a:lstStyle>
            <a:lvl1pPr>
              <a:defRPr sz="4000">
                <a:solidFill>
                  <a:schemeClr val="tx1">
                    <a:lumMod val="50000"/>
                    <a:lumOff val="50000"/>
                  </a:schemeClr>
                </a:solidFill>
              </a:defRPr>
            </a:lvl1pPr>
          </a:lstStyle>
          <a:p>
            <a:r>
              <a:rPr lang="en-GB"/>
              <a:t>Click to insert breaker header, use bold to highlight word(s)</a:t>
            </a:r>
          </a:p>
        </p:txBody>
      </p:sp>
      <p:sp>
        <p:nvSpPr>
          <p:cNvPr id="11" name="Subtitle 2"/>
          <p:cNvSpPr>
            <a:spLocks noGrp="1"/>
          </p:cNvSpPr>
          <p:nvPr>
            <p:ph type="subTitle" idx="13" hasCustomPrompt="1"/>
          </p:nvPr>
        </p:nvSpPr>
        <p:spPr>
          <a:xfrm>
            <a:off x="540544" y="3562297"/>
            <a:ext cx="8062913" cy="308098"/>
          </a:xfrm>
        </p:spPr>
        <p:txBody>
          <a:bodyPr>
            <a:spAutoFit/>
          </a:bodyPr>
          <a:lstStyle>
            <a:lvl1pPr marL="0" indent="0" algn="l">
              <a:lnSpc>
                <a:spcPct val="91000"/>
              </a:lnSpc>
              <a:spcBef>
                <a:spcPts val="0"/>
              </a:spcBef>
              <a:buFont typeface="Arial" panose="020B0604020202020204" pitchFamily="34" charset="0"/>
              <a:buChar char="​"/>
              <a:defRPr sz="2200">
                <a:solidFill>
                  <a:schemeClr val="accent3"/>
                </a:solidFill>
              </a:defRPr>
            </a:lvl1pPr>
            <a:lvl2pPr marL="0" indent="0" algn="l">
              <a:lnSpc>
                <a:spcPct val="91000"/>
              </a:lnSpc>
              <a:buFont typeface="Arial" panose="020B0604020202020204" pitchFamily="34" charset="0"/>
              <a:buChar char="​"/>
              <a:defRPr sz="2200" i="0">
                <a:solidFill>
                  <a:schemeClr val="accent3"/>
                </a:solidFill>
                <a:latin typeface="+mn-lt"/>
              </a:defRPr>
            </a:lvl2pPr>
            <a:lvl3pPr marL="0" indent="0" algn="l">
              <a:lnSpc>
                <a:spcPct val="91000"/>
              </a:lnSpc>
              <a:buFont typeface="Arial" panose="020B0604020202020204" pitchFamily="34" charset="0"/>
              <a:buChar char="​"/>
              <a:defRPr sz="2200" i="0">
                <a:solidFill>
                  <a:schemeClr val="accent3"/>
                </a:solidFill>
                <a:latin typeface="+mn-lt"/>
              </a:defRPr>
            </a:lvl3pPr>
            <a:lvl4pPr marL="0" indent="0" algn="l">
              <a:lnSpc>
                <a:spcPct val="91000"/>
              </a:lnSpc>
              <a:buFont typeface="Arial" panose="020B0604020202020204" pitchFamily="34" charset="0"/>
              <a:buChar char="​"/>
              <a:defRPr sz="2200" i="0">
                <a:solidFill>
                  <a:schemeClr val="accent3"/>
                </a:solidFill>
                <a:latin typeface="+mn-lt"/>
              </a:defRPr>
            </a:lvl4pPr>
            <a:lvl5pPr marL="0" indent="0" algn="l">
              <a:lnSpc>
                <a:spcPct val="91000"/>
              </a:lnSpc>
              <a:buFont typeface="Arial" panose="020B0604020202020204" pitchFamily="34" charset="0"/>
              <a:buChar char="​"/>
              <a:defRPr sz="2200" i="0">
                <a:solidFill>
                  <a:schemeClr val="accent3"/>
                </a:solidFill>
                <a:latin typeface="+mn-lt"/>
              </a:defRPr>
            </a:lvl5pPr>
            <a:lvl6pPr marL="0" indent="0" algn="l">
              <a:lnSpc>
                <a:spcPct val="91000"/>
              </a:lnSpc>
              <a:buFont typeface="Arial" panose="020B0604020202020204" pitchFamily="34" charset="0"/>
              <a:buChar char="​"/>
              <a:defRPr sz="2200" i="0">
                <a:solidFill>
                  <a:schemeClr val="accent3"/>
                </a:solidFill>
                <a:latin typeface="+mn-lt"/>
              </a:defRPr>
            </a:lvl6pPr>
            <a:lvl7pPr marL="0" indent="0" algn="l">
              <a:lnSpc>
                <a:spcPct val="91000"/>
              </a:lnSpc>
              <a:buFont typeface="Arial" panose="020B0604020202020204" pitchFamily="34" charset="0"/>
              <a:buChar char="​"/>
              <a:defRPr sz="2200" i="0">
                <a:solidFill>
                  <a:schemeClr val="accent3"/>
                </a:solidFill>
                <a:latin typeface="+mn-lt"/>
              </a:defRPr>
            </a:lvl7pPr>
            <a:lvl8pPr marL="0" indent="0" algn="l">
              <a:lnSpc>
                <a:spcPct val="91000"/>
              </a:lnSpc>
              <a:buFont typeface="Arial" panose="020B0604020202020204" pitchFamily="34" charset="0"/>
              <a:buChar char="​"/>
              <a:defRPr sz="2200" i="0">
                <a:solidFill>
                  <a:schemeClr val="accent3"/>
                </a:solidFill>
                <a:latin typeface="+mn-lt"/>
              </a:defRPr>
            </a:lvl8pPr>
            <a:lvl9pPr marL="0" indent="0" algn="l">
              <a:lnSpc>
                <a:spcPct val="91000"/>
              </a:lnSpc>
              <a:buFont typeface="Arial" panose="020B0604020202020204" pitchFamily="34" charset="0"/>
              <a:buChar char="​"/>
              <a:defRPr sz="2200" i="0">
                <a:solidFill>
                  <a:schemeClr val="accent3"/>
                </a:solidFill>
                <a:latin typeface="+mn-lt"/>
              </a:defRPr>
            </a:lvl9pPr>
          </a:lstStyle>
          <a:p>
            <a:r>
              <a:rPr lang="en-GB"/>
              <a:t>Click to insert sub header</a:t>
            </a:r>
          </a:p>
        </p:txBody>
      </p:sp>
      <p:sp>
        <p:nvSpPr>
          <p:cNvPr id="4" name="Date_DateCustomA"/>
          <p:cNvSpPr>
            <a:spLocks noGrp="1"/>
          </p:cNvSpPr>
          <p:nvPr>
            <p:ph type="dt" sz="half" idx="10"/>
          </p:nvPr>
        </p:nvSpPr>
        <p:spPr/>
        <p:txBody>
          <a:bodyPr/>
          <a:lstStyle/>
          <a:p>
            <a:fld id="{A3C70CEC-23AB-4004-B375-D79A559314A8}" type="datetime3">
              <a:rPr lang="da-DK" smtClean="0"/>
              <a:t>07.10.2019</a:t>
            </a:fld>
            <a:endParaRPr lang="en-GB"/>
          </a:p>
        </p:txBody>
      </p:sp>
      <p:sp>
        <p:nvSpPr>
          <p:cNvPr id="5" name="FLD_PresentationTitle"/>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C8C45C-947F-4981-8B3F-4F32E973C901}" type="slidenum">
              <a:rPr lang="en-GB" smtClean="0"/>
              <a:pPr/>
              <a:t>‹#›</a:t>
            </a:fld>
            <a:endParaRPr lang="en-GB"/>
          </a:p>
        </p:txBody>
      </p:sp>
      <p:pic>
        <p:nvPicPr>
          <p:cNvPr id="14"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04750" y="6212863"/>
            <a:ext cx="362384" cy="360000"/>
          </a:xfrm>
          <a:prstGeom prst="rect">
            <a:avLst/>
          </a:prstGeom>
        </p:spPr>
      </p:pic>
      <p:sp>
        <p:nvSpPr>
          <p:cNvPr id="13" name="Rectangle 12"/>
          <p:cNvSpPr/>
          <p:nvPr userDrawn="1"/>
        </p:nvSpPr>
        <p:spPr>
          <a:xfrm>
            <a:off x="524092" y="6683494"/>
            <a:ext cx="1268296" cy="18466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1200" baseline="0" dirty="0">
                <a:solidFill>
                  <a:schemeClr val="tx1"/>
                </a:solidFill>
                <a:latin typeface="+mn-lt"/>
                <a:ea typeface="+mn-ea"/>
                <a:cs typeface="+mn-cs"/>
              </a:rPr>
              <a:t>© 2019 Carestream Dental LLC</a:t>
            </a:r>
            <a:endParaRPr lang="en-US" sz="600" dirty="0">
              <a:solidFill>
                <a:schemeClr val="tx1"/>
              </a:solidFill>
            </a:endParaRPr>
          </a:p>
        </p:txBody>
      </p:sp>
    </p:spTree>
    <p:extLst>
      <p:ext uri="{BB962C8B-B14F-4D97-AF65-F5344CB8AC3E}">
        <p14:creationId xmlns:p14="http://schemas.microsoft.com/office/powerpoint/2010/main" val="4321910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duct Content Sli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dirty="0" err="1"/>
              <a:t>Powerpoint</a:t>
            </a:r>
            <a:r>
              <a:rPr lang="en-US" dirty="0"/>
              <a:t> headline for slide</a:t>
            </a:r>
            <a:endParaRPr lang="de-DE" dirty="0"/>
          </a:p>
        </p:txBody>
      </p:sp>
      <p:sp>
        <p:nvSpPr>
          <p:cNvPr id="3" name="Fußzeilenplatzhalter 2"/>
          <p:cNvSpPr>
            <a:spLocks noGrp="1"/>
          </p:cNvSpPr>
          <p:nvPr>
            <p:ph type="ftr" sz="quarter" idx="10"/>
          </p:nvPr>
        </p:nvSpPr>
        <p:spPr/>
        <p:txBody>
          <a:bodyPr/>
          <a:lstStyle/>
          <a:p>
            <a:endParaRPr lang="en-US" dirty="0">
              <a:solidFill>
                <a:schemeClr val="tx1">
                  <a:shade val="50000"/>
                </a:schemeClr>
              </a:solidFill>
            </a:endParaRPr>
          </a:p>
        </p:txBody>
      </p:sp>
      <p:sp>
        <p:nvSpPr>
          <p:cNvPr id="6" name="Textplatzhalter 5"/>
          <p:cNvSpPr>
            <a:spLocks noGrp="1"/>
          </p:cNvSpPr>
          <p:nvPr>
            <p:ph type="body" sz="quarter" idx="12" hasCustomPrompt="1"/>
          </p:nvPr>
        </p:nvSpPr>
        <p:spPr>
          <a:xfrm>
            <a:off x="539751" y="1773238"/>
            <a:ext cx="3960000" cy="4392612"/>
          </a:xfrm>
        </p:spPr>
        <p:txBody>
          <a:bodyPr/>
          <a:lstStyle/>
          <a:p>
            <a:pPr lvl="0"/>
            <a:r>
              <a:rPr lang="en-US" dirty="0"/>
              <a:t>Click to add text in Arial 18 font size</a:t>
            </a:r>
          </a:p>
          <a:p>
            <a:pPr lvl="1"/>
            <a:r>
              <a:rPr lang="en-US" dirty="0"/>
              <a:t>Second level in Arial 16 font size</a:t>
            </a:r>
          </a:p>
          <a:p>
            <a:pPr lvl="2"/>
            <a:r>
              <a:rPr lang="en-US" dirty="0"/>
              <a:t>Third level in Arial 14 font size</a:t>
            </a:r>
          </a:p>
          <a:p>
            <a:pPr lvl="3"/>
            <a:r>
              <a:rPr lang="en-US" dirty="0"/>
              <a:t>Fourth level in Arial 12 font size</a:t>
            </a:r>
          </a:p>
          <a:p>
            <a:pPr lvl="4"/>
            <a:r>
              <a:rPr lang="en-US" noProof="0" dirty="0"/>
              <a:t>Fifth level in Arial 10 font size</a:t>
            </a:r>
          </a:p>
        </p:txBody>
      </p:sp>
      <p:sp>
        <p:nvSpPr>
          <p:cNvPr id="12" name="Bildplatzhalter 11"/>
          <p:cNvSpPr>
            <a:spLocks noGrp="1"/>
          </p:cNvSpPr>
          <p:nvPr>
            <p:ph type="pic" sz="quarter" idx="13" hasCustomPrompt="1"/>
          </p:nvPr>
        </p:nvSpPr>
        <p:spPr>
          <a:xfrm>
            <a:off x="4584700" y="1773238"/>
            <a:ext cx="3960000" cy="4392612"/>
          </a:xfrm>
        </p:spPr>
        <p:txBody>
          <a:bodyPr/>
          <a:lstStyle>
            <a:lvl1pPr marL="0" indent="0">
              <a:defRPr b="0"/>
            </a:lvl1pPr>
          </a:lstStyle>
          <a:p>
            <a:r>
              <a:rPr lang="de-DE" dirty="0" err="1"/>
              <a:t>Please</a:t>
            </a:r>
            <a:r>
              <a:rPr lang="de-DE" dirty="0"/>
              <a:t> </a:t>
            </a:r>
            <a:r>
              <a:rPr lang="de-DE" dirty="0" err="1"/>
              <a:t>click</a:t>
            </a:r>
            <a:r>
              <a:rPr lang="de-DE" dirty="0"/>
              <a:t> </a:t>
            </a:r>
            <a:r>
              <a:rPr lang="de-DE" dirty="0" err="1"/>
              <a:t>here</a:t>
            </a:r>
            <a:r>
              <a:rPr lang="de-DE" dirty="0"/>
              <a:t> </a:t>
            </a:r>
            <a:r>
              <a:rPr lang="de-DE" dirty="0" err="1"/>
              <a:t>to</a:t>
            </a:r>
            <a:r>
              <a:rPr lang="de-DE" dirty="0"/>
              <a:t> </a:t>
            </a:r>
            <a:r>
              <a:rPr lang="de-DE" dirty="0" err="1"/>
              <a:t>edit</a:t>
            </a:r>
            <a:r>
              <a:rPr lang="de-DE" dirty="0"/>
              <a:t> </a:t>
            </a:r>
            <a:r>
              <a:rPr lang="de-DE" dirty="0" err="1"/>
              <a:t>picture</a:t>
            </a:r>
            <a:endParaRPr lang="de-DE" dirty="0"/>
          </a:p>
        </p:txBody>
      </p:sp>
      <p:sp>
        <p:nvSpPr>
          <p:cNvPr id="7" name="Textplatzhalter 15"/>
          <p:cNvSpPr>
            <a:spLocks noGrp="1"/>
          </p:cNvSpPr>
          <p:nvPr>
            <p:ph type="body" sz="quarter" idx="14" hasCustomPrompt="1"/>
          </p:nvPr>
        </p:nvSpPr>
        <p:spPr>
          <a:xfrm>
            <a:off x="539752" y="943456"/>
            <a:ext cx="8064500" cy="615553"/>
          </a:xfrm>
        </p:spPr>
        <p:txBody>
          <a:bodyPr>
            <a:spAutoFit/>
          </a:bodyPr>
          <a:lstStyle>
            <a:lvl1pPr>
              <a:spcBef>
                <a:spcPts val="0"/>
              </a:spcBef>
              <a:defRPr sz="2000" b="0"/>
            </a:lvl1pPr>
          </a:lstStyle>
          <a:p>
            <a:pPr lvl="0"/>
            <a:r>
              <a:rPr lang="en-US" dirty="0"/>
              <a:t>Please click here to edit subtitle</a:t>
            </a:r>
          </a:p>
          <a:p>
            <a:pPr lvl="0"/>
            <a:endParaRPr lang="de-DE" dirty="0"/>
          </a:p>
        </p:txBody>
      </p:sp>
      <p:sp>
        <p:nvSpPr>
          <p:cNvPr id="8" name="TextBox 5"/>
          <p:cNvSpPr txBox="1">
            <a:spLocks noChangeArrowheads="1"/>
          </p:cNvSpPr>
          <p:nvPr userDrawn="1"/>
        </p:nvSpPr>
        <p:spPr bwMode="auto">
          <a:xfrm>
            <a:off x="9290209" y="1593854"/>
            <a:ext cx="1668463" cy="2616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indent="0" algn="l" defTabSz="914354" rtl="0" eaLnBrk="1" fontAlgn="auto" latinLnBrk="0" hangingPunct="1">
              <a:lnSpc>
                <a:spcPct val="100000"/>
              </a:lnSpc>
              <a:spcBef>
                <a:spcPts val="0"/>
              </a:spcBef>
              <a:spcAft>
                <a:spcPts val="0"/>
              </a:spcAft>
              <a:buClrTx/>
              <a:buSzTx/>
              <a:buFontTx/>
              <a:buNone/>
              <a:tabLst/>
              <a:defRPr/>
            </a:pPr>
            <a:r>
              <a:rPr lang="en-US" sz="1000" noProof="0" dirty="0">
                <a:solidFill>
                  <a:schemeClr val="tx1"/>
                </a:solidFill>
              </a:rPr>
              <a:t>For product</a:t>
            </a:r>
            <a:r>
              <a:rPr lang="en-US" sz="1000" baseline="0" noProof="0" dirty="0">
                <a:solidFill>
                  <a:schemeClr val="tx1"/>
                </a:solidFill>
              </a:rPr>
              <a:t> slides insert the relevant product in the right hand box</a:t>
            </a:r>
            <a:endParaRPr lang="en-US" sz="1000" noProof="0" dirty="0">
              <a:solidFill>
                <a:schemeClr val="tx1"/>
              </a:solidFill>
            </a:endParaRPr>
          </a:p>
          <a:p>
            <a:pPr algn="l" eaLnBrk="1" hangingPunct="1"/>
            <a:endParaRPr lang="en-US" sz="1000" b="1" noProof="0" dirty="0">
              <a:solidFill>
                <a:srgbClr val="000000"/>
              </a:solidFill>
            </a:endParaRPr>
          </a:p>
          <a:p>
            <a:pPr algn="l" eaLnBrk="1" hangingPunct="1"/>
            <a:r>
              <a:rPr lang="en-US" sz="1000" b="1" noProof="0" dirty="0">
                <a:solidFill>
                  <a:srgbClr val="000000"/>
                </a:solidFill>
              </a:rPr>
              <a:t>Change picture:</a:t>
            </a:r>
            <a:endParaRPr lang="en-US" sz="1000" noProof="0" dirty="0">
              <a:solidFill>
                <a:srgbClr val="000000"/>
              </a:solidFill>
            </a:endParaRPr>
          </a:p>
          <a:p>
            <a:pPr algn="l" eaLnBrk="1" hangingPunct="1"/>
            <a:r>
              <a:rPr lang="en-US" sz="1000" noProof="0" dirty="0">
                <a:solidFill>
                  <a:srgbClr val="000000"/>
                </a:solidFill>
              </a:rPr>
              <a:t>Insert a picture in the placeholder, by clicking the icon in the center. Once the picture is inserted, </a:t>
            </a:r>
            <a:br>
              <a:rPr lang="en-US" sz="1000" noProof="0" dirty="0">
                <a:solidFill>
                  <a:srgbClr val="000000"/>
                </a:solidFill>
              </a:rPr>
            </a:br>
            <a:r>
              <a:rPr lang="en-US" sz="1000" noProof="0" dirty="0">
                <a:solidFill>
                  <a:srgbClr val="000000"/>
                </a:solidFill>
              </a:rPr>
              <a:t>the menu "Format Picture" will open in the top menu. </a:t>
            </a:r>
          </a:p>
          <a:p>
            <a:pPr algn="l" eaLnBrk="1" hangingPunct="1"/>
            <a:r>
              <a:rPr lang="en-US" sz="1000" noProof="0" dirty="0">
                <a:solidFill>
                  <a:srgbClr val="000000"/>
                </a:solidFill>
              </a:rPr>
              <a:t>In the right hand side on the menu, choose "crop" and move the picture as desired inside the placeholder. </a:t>
            </a:r>
          </a:p>
          <a:p>
            <a:pPr algn="l" eaLnBrk="1" hangingPunct="1"/>
            <a:r>
              <a:rPr lang="en-US" sz="1000" noProof="0" dirty="0">
                <a:solidFill>
                  <a:srgbClr val="000000"/>
                </a:solidFill>
              </a:rPr>
              <a:t>Click outside the crop-area to accept the crop.</a:t>
            </a:r>
          </a:p>
        </p:txBody>
      </p:sp>
      <p:sp>
        <p:nvSpPr>
          <p:cNvPr id="13" name="Foliennummernplatzhalter 1"/>
          <p:cNvSpPr>
            <a:spLocks noGrp="1"/>
          </p:cNvSpPr>
          <p:nvPr>
            <p:ph type="sldNum" sz="quarter" idx="4"/>
          </p:nvPr>
        </p:nvSpPr>
        <p:spPr>
          <a:xfrm>
            <a:off x="8604255" y="31751"/>
            <a:ext cx="396875" cy="365125"/>
          </a:xfrm>
          <a:prstGeom prst="rect">
            <a:avLst/>
          </a:prstGeom>
        </p:spPr>
        <p:txBody>
          <a:bodyPr vert="horz" lIns="0" tIns="45720" rIns="0" bIns="45720" rtlCol="0" anchor="ctr"/>
          <a:lstStyle>
            <a:lvl1pPr algn="r">
              <a:defRPr sz="1000">
                <a:solidFill>
                  <a:schemeClr val="tx1"/>
                </a:solidFill>
              </a:defRPr>
            </a:lvl1pPr>
          </a:lstStyle>
          <a:p>
            <a:fld id="{95678DE0-44F9-4000-90D2-B9E51D197E7F}" type="slidenum">
              <a:rPr lang="en-US" smtClean="0"/>
              <a:pPr/>
              <a:t>‹#›</a:t>
            </a:fld>
            <a:endParaRPr lang="en-US" dirty="0"/>
          </a:p>
        </p:txBody>
      </p:sp>
    </p:spTree>
    <p:custDataLst>
      <p:tags r:id="rId1"/>
    </p:custDataLst>
    <p:extLst>
      <p:ext uri="{BB962C8B-B14F-4D97-AF65-F5344CB8AC3E}">
        <p14:creationId xmlns:p14="http://schemas.microsoft.com/office/powerpoint/2010/main" val="285416271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dirty="0" err="1"/>
              <a:t>Powerpoint</a:t>
            </a:r>
            <a:r>
              <a:rPr lang="en-GB" dirty="0"/>
              <a:t> headline for slide</a:t>
            </a:r>
            <a:endParaRPr lang="en-US" dirty="0"/>
          </a:p>
        </p:txBody>
      </p:sp>
      <p:sp>
        <p:nvSpPr>
          <p:cNvPr id="7" name="Inhaltsplatzhalter 6"/>
          <p:cNvSpPr>
            <a:spLocks noGrp="1"/>
          </p:cNvSpPr>
          <p:nvPr>
            <p:ph sz="quarter" idx="11" hasCustomPrompt="1"/>
          </p:nvPr>
        </p:nvSpPr>
        <p:spPr>
          <a:xfrm>
            <a:off x="539752" y="2419825"/>
            <a:ext cx="8064500" cy="3565059"/>
          </a:xfrm>
        </p:spPr>
        <p:txBody>
          <a:bodyPr/>
          <a:lstStyle>
            <a:lvl1pPr>
              <a:defRPr/>
            </a:lvl1pPr>
            <a:lvl2pPr>
              <a:defRPr baseline="0"/>
            </a:lvl2pPr>
            <a:lvl3pPr>
              <a:defRPr/>
            </a:lvl3pPr>
            <a:lvl4pPr>
              <a:defRPr/>
            </a:lvl4pPr>
          </a:lstStyle>
          <a:p>
            <a:pPr lvl="1"/>
            <a:r>
              <a:rPr lang="en-US" dirty="0"/>
              <a:t>Second level in Arial 16 font size</a:t>
            </a:r>
          </a:p>
          <a:p>
            <a:pPr lvl="2"/>
            <a:r>
              <a:rPr lang="en-US" dirty="0"/>
              <a:t>Third level in Arial 14 font size</a:t>
            </a:r>
          </a:p>
          <a:p>
            <a:pPr lvl="3"/>
            <a:r>
              <a:rPr lang="en-US" dirty="0"/>
              <a:t>Copy for power point slide level 4</a:t>
            </a:r>
            <a:endParaRPr lang="de-DE" dirty="0"/>
          </a:p>
        </p:txBody>
      </p:sp>
      <p:sp>
        <p:nvSpPr>
          <p:cNvPr id="9" name="Textplatzhalter 8"/>
          <p:cNvSpPr>
            <a:spLocks noGrp="1"/>
          </p:cNvSpPr>
          <p:nvPr>
            <p:ph type="body" sz="quarter" idx="12" hasCustomPrompt="1"/>
          </p:nvPr>
        </p:nvSpPr>
        <p:spPr>
          <a:xfrm>
            <a:off x="539752" y="1987549"/>
            <a:ext cx="8064500" cy="309600"/>
          </a:xfrm>
        </p:spPr>
        <p:txBody>
          <a:bodyPr/>
          <a:lstStyle>
            <a:lvl1pPr marL="0" indent="0" eaLnBrk="1" hangingPunct="1">
              <a:defRPr/>
            </a:lvl1pPr>
          </a:lstStyle>
          <a:p>
            <a:pPr marL="0" indent="0" eaLnBrk="1" hangingPunct="1"/>
            <a:r>
              <a:rPr lang="en-GB" dirty="0"/>
              <a:t>Please click here to edit master format</a:t>
            </a:r>
          </a:p>
        </p:txBody>
      </p:sp>
      <p:sp>
        <p:nvSpPr>
          <p:cNvPr id="10" name="TextBox 5"/>
          <p:cNvSpPr txBox="1">
            <a:spLocks noChangeArrowheads="1"/>
          </p:cNvSpPr>
          <p:nvPr userDrawn="1"/>
        </p:nvSpPr>
        <p:spPr bwMode="auto">
          <a:xfrm>
            <a:off x="9226709" y="1987557"/>
            <a:ext cx="166846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r>
              <a:rPr lang="en-US" sz="1000" noProof="0" dirty="0">
                <a:solidFill>
                  <a:srgbClr val="000000"/>
                </a:solidFill>
              </a:rPr>
              <a:t>Always use the Carestream Dental theme colors when inserting graphs and tables </a:t>
            </a:r>
          </a:p>
        </p:txBody>
      </p:sp>
      <p:sp>
        <p:nvSpPr>
          <p:cNvPr id="11" name="Fußzeilenplatzhalter 2"/>
          <p:cNvSpPr>
            <a:spLocks noGrp="1"/>
          </p:cNvSpPr>
          <p:nvPr>
            <p:ph type="ftr" sz="quarter" idx="10"/>
          </p:nvPr>
        </p:nvSpPr>
        <p:spPr>
          <a:xfrm>
            <a:off x="539750" y="6453346"/>
            <a:ext cx="2895600" cy="123111"/>
          </a:xfrm>
        </p:spPr>
        <p:txBody>
          <a:bodyPr/>
          <a:lstStyle/>
          <a:p>
            <a:endParaRPr lang="en-US" dirty="0">
              <a:solidFill>
                <a:schemeClr val="tx1">
                  <a:shade val="50000"/>
                </a:schemeClr>
              </a:solidFill>
            </a:endParaRPr>
          </a:p>
        </p:txBody>
      </p:sp>
      <p:sp>
        <p:nvSpPr>
          <p:cNvPr id="13" name="Foliennummernplatzhalter 1"/>
          <p:cNvSpPr>
            <a:spLocks noGrp="1"/>
          </p:cNvSpPr>
          <p:nvPr>
            <p:ph type="sldNum" sz="quarter" idx="4"/>
          </p:nvPr>
        </p:nvSpPr>
        <p:spPr>
          <a:xfrm>
            <a:off x="8604255" y="31751"/>
            <a:ext cx="396875" cy="365125"/>
          </a:xfrm>
          <a:prstGeom prst="rect">
            <a:avLst/>
          </a:prstGeom>
        </p:spPr>
        <p:txBody>
          <a:bodyPr vert="horz" lIns="0" tIns="45720" rIns="0" bIns="45720" rtlCol="0" anchor="ctr"/>
          <a:lstStyle>
            <a:lvl1pPr algn="r">
              <a:defRPr sz="1000">
                <a:solidFill>
                  <a:schemeClr val="tx1"/>
                </a:solidFill>
              </a:defRPr>
            </a:lvl1pPr>
          </a:lstStyle>
          <a:p>
            <a:fld id="{95678DE0-44F9-4000-90D2-B9E51D197E7F}" type="slidenum">
              <a:rPr lang="en-US" smtClean="0"/>
              <a:pPr/>
              <a:t>‹#›</a:t>
            </a:fld>
            <a:endParaRPr lang="en-US" dirty="0"/>
          </a:p>
        </p:txBody>
      </p:sp>
    </p:spTree>
    <p:custDataLst>
      <p:tags r:id="rId1"/>
    </p:custDataLst>
    <p:extLst>
      <p:ext uri="{BB962C8B-B14F-4D97-AF65-F5344CB8AC3E}">
        <p14:creationId xmlns:p14="http://schemas.microsoft.com/office/powerpoint/2010/main" val="4992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I">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a:t>Click to insert header in one line</a:t>
            </a:r>
          </a:p>
        </p:txBody>
      </p:sp>
      <p:sp>
        <p:nvSpPr>
          <p:cNvPr id="3" name="Content Placeholder 2"/>
          <p:cNvSpPr>
            <a:spLocks noGrp="1"/>
          </p:cNvSpPr>
          <p:nvPr>
            <p:ph idx="1" hasCustomPrompt="1"/>
          </p:nvPr>
        </p:nvSpPr>
        <p:spPr>
          <a:xfrm>
            <a:off x="540544" y="1393616"/>
            <a:ext cx="8054578" cy="4742072"/>
          </a:xfrm>
        </p:spPr>
        <p:txBody>
          <a:bodyPr/>
          <a:lstStyle>
            <a:lvl1pPr>
              <a:defRPr baseline="0"/>
            </a:lvl1pPr>
          </a:lstStyle>
          <a:p>
            <a:pPr lvl="0"/>
            <a:r>
              <a:rPr lang="en-GB" noProof="0"/>
              <a:t>Click to insert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_DateCustomA"/>
          <p:cNvSpPr>
            <a:spLocks noGrp="1"/>
          </p:cNvSpPr>
          <p:nvPr>
            <p:ph type="dt" sz="half" idx="10"/>
          </p:nvPr>
        </p:nvSpPr>
        <p:spPr/>
        <p:txBody>
          <a:bodyPr/>
          <a:lstStyle/>
          <a:p>
            <a:fld id="{171D164F-A4D6-43E2-8B74-91AD5EAADDE3}" type="datetime3">
              <a:rPr lang="da-DK" noProof="0" smtClean="0"/>
              <a:t>07.10.2019</a:t>
            </a:fld>
            <a:endParaRPr lang="en-GB" noProof="0"/>
          </a:p>
        </p:txBody>
      </p:sp>
      <p:sp>
        <p:nvSpPr>
          <p:cNvPr id="5" name="FLD_PresentationTitle"/>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859873C9-BF5D-4A9A-BB31-45BBB7BABAF7}" type="slidenum">
              <a:rPr lang="en-GB" noProof="0" smtClean="0"/>
              <a:pPr/>
              <a:t>‹#›</a:t>
            </a:fld>
            <a:endParaRPr lang="en-GB" noProof="0"/>
          </a:p>
        </p:txBody>
      </p:sp>
    </p:spTree>
    <p:extLst>
      <p:ext uri="{BB962C8B-B14F-4D97-AF65-F5344CB8AC3E}">
        <p14:creationId xmlns:p14="http://schemas.microsoft.com/office/powerpoint/2010/main" val="1154529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II">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40000" y="1377394"/>
            <a:ext cx="3785400" cy="381832"/>
          </a:xfrm>
        </p:spPr>
        <p:txBody>
          <a:bodyPr anchor="t" anchorCtr="0"/>
          <a:lstStyle>
            <a:lvl1pPr marL="270000" indent="-270000">
              <a:spcBef>
                <a:spcPts val="0"/>
              </a:spcBef>
              <a:buSzPct val="100000"/>
              <a:buFontTx/>
              <a:buBlip>
                <a:blip r:embed="rId3"/>
              </a:buBlip>
              <a:defRPr sz="1800" b="1" cap="all" baseline="0">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insert text in one line</a:t>
            </a:r>
            <a:endParaRPr lang="en-GB"/>
          </a:p>
        </p:txBody>
      </p:sp>
      <p:sp>
        <p:nvSpPr>
          <p:cNvPr id="4" name="Content Placeholder 3"/>
          <p:cNvSpPr>
            <a:spLocks noGrp="1"/>
          </p:cNvSpPr>
          <p:nvPr>
            <p:ph sz="half" idx="2" hasCustomPrompt="1"/>
          </p:nvPr>
        </p:nvSpPr>
        <p:spPr>
          <a:xfrm>
            <a:off x="540000" y="1859259"/>
            <a:ext cx="3786155" cy="4277709"/>
          </a:xfrm>
        </p:spPr>
        <p:txBody>
          <a:bodyPr/>
          <a:lstStyle/>
          <a:p>
            <a:pPr lvl="0"/>
            <a:r>
              <a:rPr lang="en-GB" noProof="0"/>
              <a:t>Click to insert text</a:t>
            </a:r>
            <a:endParaRPr lang="en-GB"/>
          </a:p>
          <a:p>
            <a:pPr lvl="1"/>
            <a:r>
              <a:rPr lang="en-GB"/>
              <a:t>Second level</a:t>
            </a:r>
          </a:p>
          <a:p>
            <a:pPr lvl="2"/>
            <a:r>
              <a:rPr lang="en-GB"/>
              <a:t>Third level</a:t>
            </a:r>
          </a:p>
          <a:p>
            <a:pPr lvl="3"/>
            <a:r>
              <a:rPr lang="en-GB"/>
              <a:t>Fourth level</a:t>
            </a:r>
          </a:p>
        </p:txBody>
      </p:sp>
      <p:sp>
        <p:nvSpPr>
          <p:cNvPr id="5" name="Text Placeholder 4"/>
          <p:cNvSpPr>
            <a:spLocks noGrp="1"/>
          </p:cNvSpPr>
          <p:nvPr>
            <p:ph type="body" sz="quarter" idx="3" hasCustomPrompt="1"/>
          </p:nvPr>
        </p:nvSpPr>
        <p:spPr>
          <a:xfrm>
            <a:off x="4813762" y="1377394"/>
            <a:ext cx="3785400" cy="381832"/>
          </a:xfrm>
        </p:spPr>
        <p:txBody>
          <a:bodyPr anchor="t" anchorCtr="0"/>
          <a:lstStyle>
            <a:lvl1pPr marL="270000" indent="-270000">
              <a:spcBef>
                <a:spcPts val="0"/>
              </a:spcBef>
              <a:buSzPct val="100000"/>
              <a:buFontTx/>
              <a:buBlip>
                <a:blip r:embed="rId3"/>
              </a:buBlip>
              <a:defRPr sz="1800" b="1" cap="all" baseline="0">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insert text in one line</a:t>
            </a:r>
            <a:endParaRPr lang="en-GB"/>
          </a:p>
        </p:txBody>
      </p:sp>
      <p:sp>
        <p:nvSpPr>
          <p:cNvPr id="6" name="Content Placeholder 5"/>
          <p:cNvSpPr>
            <a:spLocks noGrp="1"/>
          </p:cNvSpPr>
          <p:nvPr>
            <p:ph sz="quarter" idx="4" hasCustomPrompt="1"/>
          </p:nvPr>
        </p:nvSpPr>
        <p:spPr>
          <a:xfrm>
            <a:off x="4813762" y="1861200"/>
            <a:ext cx="3785400" cy="4277709"/>
          </a:xfrm>
        </p:spPr>
        <p:txBody>
          <a:bodyPr/>
          <a:lstStyle/>
          <a:p>
            <a:pPr lvl="0"/>
            <a:r>
              <a:rPr lang="en-GB" noProof="0"/>
              <a:t>Click to insert text</a:t>
            </a:r>
            <a:endParaRPr lang="en-GB"/>
          </a:p>
          <a:p>
            <a:pPr lvl="1"/>
            <a:r>
              <a:rPr lang="en-GB"/>
              <a:t>Second level</a:t>
            </a:r>
          </a:p>
          <a:p>
            <a:pPr lvl="2"/>
            <a:r>
              <a:rPr lang="en-GB"/>
              <a:t>Third level</a:t>
            </a:r>
          </a:p>
          <a:p>
            <a:pPr lvl="3"/>
            <a:r>
              <a:rPr lang="en-GB"/>
              <a:t>Fourth level</a:t>
            </a:r>
          </a:p>
        </p:txBody>
      </p:sp>
      <p:sp>
        <p:nvSpPr>
          <p:cNvPr id="7" name="Date_DateCustomA"/>
          <p:cNvSpPr>
            <a:spLocks noGrp="1"/>
          </p:cNvSpPr>
          <p:nvPr>
            <p:ph type="dt" sz="half" idx="10"/>
          </p:nvPr>
        </p:nvSpPr>
        <p:spPr/>
        <p:txBody>
          <a:bodyPr/>
          <a:lstStyle/>
          <a:p>
            <a:fld id="{2571F864-6806-4F98-9897-5352242F72D4}" type="datetime3">
              <a:rPr lang="da-DK" smtClean="0"/>
              <a:t>07.10.2019</a:t>
            </a:fld>
            <a:endParaRPr lang="en-GB"/>
          </a:p>
        </p:txBody>
      </p:sp>
      <p:sp>
        <p:nvSpPr>
          <p:cNvPr id="8" name="FLD_PresentationTitle"/>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4C8C45C-947F-4981-8B3F-4F32E973C901}" type="slidenum">
              <a:rPr lang="en-GB" smtClean="0"/>
              <a:pPr/>
              <a:t>‹#›</a:t>
            </a:fld>
            <a:endParaRPr lang="en-GB"/>
          </a:p>
        </p:txBody>
      </p:sp>
      <p:sp>
        <p:nvSpPr>
          <p:cNvPr id="10" name="Title 9"/>
          <p:cNvSpPr>
            <a:spLocks noGrp="1"/>
          </p:cNvSpPr>
          <p:nvPr>
            <p:ph type="title" hasCustomPrompt="1"/>
          </p:nvPr>
        </p:nvSpPr>
        <p:spPr/>
        <p:txBody>
          <a:bodyPr/>
          <a:lstStyle/>
          <a:p>
            <a:r>
              <a:rPr lang="en-GB" noProof="0"/>
              <a:t>Click to insert header in one line</a:t>
            </a:r>
            <a:endParaRPr lang="en-GB"/>
          </a:p>
        </p:txBody>
      </p:sp>
      <p:cxnSp>
        <p:nvCxnSpPr>
          <p:cNvPr id="12" name="Straight Connector 11"/>
          <p:cNvCxnSpPr/>
          <p:nvPr userDrawn="1"/>
        </p:nvCxnSpPr>
        <p:spPr>
          <a:xfrm flipH="1">
            <a:off x="4569691" y="1435895"/>
            <a:ext cx="536" cy="4703208"/>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354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III">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540000" y="1750240"/>
            <a:ext cx="3888858" cy="2013210"/>
          </a:xfrm>
          <a:ln w="6350">
            <a:solidFill>
              <a:schemeClr val="accent3"/>
            </a:solidFill>
          </a:ln>
        </p:spPr>
        <p:txBody>
          <a:bodyPr lIns="288000" tIns="180000" rIns="288000"/>
          <a:lstStyle/>
          <a:p>
            <a:pPr lvl="0"/>
            <a:r>
              <a:rPr lang="en-GB" noProof="0"/>
              <a:t>Click to insert text</a:t>
            </a:r>
            <a:endParaRPr lang="en-GB"/>
          </a:p>
          <a:p>
            <a:pPr lvl="1"/>
            <a:r>
              <a:rPr lang="en-GB"/>
              <a:t>Second level</a:t>
            </a:r>
          </a:p>
          <a:p>
            <a:pPr lvl="2"/>
            <a:r>
              <a:rPr lang="en-GB"/>
              <a:t>Third level</a:t>
            </a:r>
          </a:p>
          <a:p>
            <a:pPr lvl="3"/>
            <a:r>
              <a:rPr lang="en-GB"/>
              <a:t>Fourth level</a:t>
            </a:r>
          </a:p>
        </p:txBody>
      </p:sp>
      <p:sp>
        <p:nvSpPr>
          <p:cNvPr id="3" name="Text Placeholder 2"/>
          <p:cNvSpPr>
            <a:spLocks noGrp="1"/>
          </p:cNvSpPr>
          <p:nvPr>
            <p:ph type="body" idx="1" hasCustomPrompt="1"/>
          </p:nvPr>
        </p:nvSpPr>
        <p:spPr>
          <a:xfrm>
            <a:off x="540000" y="1387449"/>
            <a:ext cx="3888858" cy="528218"/>
          </a:xfrm>
          <a:solidFill>
            <a:schemeClr val="accent4"/>
          </a:solidFill>
          <a:ln w="6350">
            <a:solidFill>
              <a:schemeClr val="tx2"/>
            </a:solidFill>
          </a:ln>
        </p:spPr>
        <p:txBody>
          <a:bodyPr lIns="72000" rIns="72000" anchor="ctr" anchorCtr="0"/>
          <a:lstStyle>
            <a:lvl1pPr marL="216000" indent="-216000">
              <a:spcBef>
                <a:spcPts val="0"/>
              </a:spcBef>
              <a:buSzPct val="100000"/>
              <a:buFontTx/>
              <a:buBlip>
                <a:blip r:embed="rId3"/>
              </a:buBlip>
              <a:defRPr sz="18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insert text in one line</a:t>
            </a:r>
            <a:endParaRPr lang="en-GB"/>
          </a:p>
        </p:txBody>
      </p:sp>
      <p:sp>
        <p:nvSpPr>
          <p:cNvPr id="10" name="Title 9"/>
          <p:cNvSpPr>
            <a:spLocks noGrp="1"/>
          </p:cNvSpPr>
          <p:nvPr>
            <p:ph type="title" hasCustomPrompt="1"/>
          </p:nvPr>
        </p:nvSpPr>
        <p:spPr/>
        <p:txBody>
          <a:bodyPr/>
          <a:lstStyle/>
          <a:p>
            <a:r>
              <a:rPr lang="en-GB" noProof="0"/>
              <a:t>Click to insert header in one line</a:t>
            </a:r>
            <a:endParaRPr lang="en-GB"/>
          </a:p>
        </p:txBody>
      </p:sp>
      <p:sp>
        <p:nvSpPr>
          <p:cNvPr id="15" name="Content Placeholder 5"/>
          <p:cNvSpPr>
            <a:spLocks noGrp="1"/>
          </p:cNvSpPr>
          <p:nvPr>
            <p:ph sz="half" idx="13" hasCustomPrompt="1"/>
          </p:nvPr>
        </p:nvSpPr>
        <p:spPr>
          <a:xfrm>
            <a:off x="4709325" y="1750240"/>
            <a:ext cx="3888858" cy="2013210"/>
          </a:xfrm>
          <a:ln w="6350">
            <a:solidFill>
              <a:schemeClr val="accent3"/>
            </a:solidFill>
          </a:ln>
        </p:spPr>
        <p:txBody>
          <a:bodyPr lIns="288000" tIns="180000" rIns="288000"/>
          <a:lstStyle/>
          <a:p>
            <a:pPr lvl="0"/>
            <a:r>
              <a:rPr lang="en-GB" noProof="0"/>
              <a:t>Click to insert text</a:t>
            </a:r>
            <a:endParaRPr lang="en-GB"/>
          </a:p>
          <a:p>
            <a:pPr lvl="1"/>
            <a:r>
              <a:rPr lang="en-GB"/>
              <a:t>Second level</a:t>
            </a:r>
          </a:p>
          <a:p>
            <a:pPr lvl="2"/>
            <a:r>
              <a:rPr lang="en-GB"/>
              <a:t>Third level</a:t>
            </a:r>
          </a:p>
          <a:p>
            <a:pPr lvl="3"/>
            <a:r>
              <a:rPr lang="en-GB"/>
              <a:t>Fourth level</a:t>
            </a:r>
          </a:p>
        </p:txBody>
      </p:sp>
      <p:sp>
        <p:nvSpPr>
          <p:cNvPr id="17" name="Text Placeholder 4"/>
          <p:cNvSpPr>
            <a:spLocks noGrp="1"/>
          </p:cNvSpPr>
          <p:nvPr>
            <p:ph type="body" idx="14" hasCustomPrompt="1"/>
          </p:nvPr>
        </p:nvSpPr>
        <p:spPr>
          <a:xfrm>
            <a:off x="4709325" y="1387449"/>
            <a:ext cx="3888858" cy="528218"/>
          </a:xfrm>
          <a:solidFill>
            <a:schemeClr val="accent4"/>
          </a:solidFill>
          <a:ln w="6350">
            <a:solidFill>
              <a:schemeClr val="tx2"/>
            </a:solidFill>
          </a:ln>
        </p:spPr>
        <p:txBody>
          <a:bodyPr lIns="72000" rIns="72000" anchor="ctr" anchorCtr="0"/>
          <a:lstStyle>
            <a:lvl1pPr marL="216000" indent="-216000">
              <a:spcBef>
                <a:spcPts val="0"/>
              </a:spcBef>
              <a:buSzPct val="100000"/>
              <a:buFontTx/>
              <a:buBlip>
                <a:blip r:embed="rId3"/>
              </a:buBlip>
              <a:defRPr sz="18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insert text in one line</a:t>
            </a:r>
            <a:endParaRPr lang="en-GB"/>
          </a:p>
        </p:txBody>
      </p:sp>
      <p:sp>
        <p:nvSpPr>
          <p:cNvPr id="18" name="Content Placeholder 7"/>
          <p:cNvSpPr>
            <a:spLocks noGrp="1"/>
          </p:cNvSpPr>
          <p:nvPr>
            <p:ph sz="half" idx="15" hasCustomPrompt="1"/>
          </p:nvPr>
        </p:nvSpPr>
        <p:spPr>
          <a:xfrm>
            <a:off x="540000" y="4386253"/>
            <a:ext cx="3888858" cy="2013210"/>
          </a:xfrm>
          <a:ln w="6350">
            <a:solidFill>
              <a:schemeClr val="accent3"/>
            </a:solidFill>
          </a:ln>
        </p:spPr>
        <p:txBody>
          <a:bodyPr lIns="288000" tIns="180000" rIns="288000"/>
          <a:lstStyle/>
          <a:p>
            <a:pPr lvl="0"/>
            <a:r>
              <a:rPr lang="en-GB" noProof="0"/>
              <a:t>Click to insert text</a:t>
            </a:r>
            <a:endParaRPr lang="en-GB"/>
          </a:p>
          <a:p>
            <a:pPr lvl="1"/>
            <a:r>
              <a:rPr lang="en-GB"/>
              <a:t>Second level</a:t>
            </a:r>
          </a:p>
          <a:p>
            <a:pPr lvl="2"/>
            <a:r>
              <a:rPr lang="en-GB"/>
              <a:t>Third level</a:t>
            </a:r>
          </a:p>
          <a:p>
            <a:pPr lvl="3"/>
            <a:r>
              <a:rPr lang="en-GB"/>
              <a:t>Fourth level</a:t>
            </a:r>
          </a:p>
        </p:txBody>
      </p:sp>
      <p:sp>
        <p:nvSpPr>
          <p:cNvPr id="19" name="Text Placeholder 6"/>
          <p:cNvSpPr>
            <a:spLocks noGrp="1"/>
          </p:cNvSpPr>
          <p:nvPr>
            <p:ph type="body" idx="16" hasCustomPrompt="1"/>
          </p:nvPr>
        </p:nvSpPr>
        <p:spPr>
          <a:xfrm>
            <a:off x="540000" y="4023462"/>
            <a:ext cx="3888858" cy="528218"/>
          </a:xfrm>
          <a:solidFill>
            <a:schemeClr val="accent4"/>
          </a:solidFill>
          <a:ln w="6350">
            <a:solidFill>
              <a:schemeClr val="tx2"/>
            </a:solidFill>
          </a:ln>
        </p:spPr>
        <p:txBody>
          <a:bodyPr lIns="72000" rIns="72000" anchor="ctr" anchorCtr="0"/>
          <a:lstStyle>
            <a:lvl1pPr marL="216000" indent="-216000">
              <a:spcBef>
                <a:spcPts val="0"/>
              </a:spcBef>
              <a:buSzPct val="100000"/>
              <a:buFontTx/>
              <a:buBlip>
                <a:blip r:embed="rId3"/>
              </a:buBlip>
              <a:defRPr sz="18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insert text in one line</a:t>
            </a:r>
            <a:endParaRPr lang="en-GB"/>
          </a:p>
        </p:txBody>
      </p:sp>
      <p:sp>
        <p:nvSpPr>
          <p:cNvPr id="20" name="Content Placeholder 9"/>
          <p:cNvSpPr>
            <a:spLocks noGrp="1"/>
          </p:cNvSpPr>
          <p:nvPr>
            <p:ph sz="half" idx="17" hasCustomPrompt="1"/>
          </p:nvPr>
        </p:nvSpPr>
        <p:spPr>
          <a:xfrm>
            <a:off x="4709325" y="4386253"/>
            <a:ext cx="3888858" cy="2013210"/>
          </a:xfrm>
          <a:ln w="6350">
            <a:solidFill>
              <a:schemeClr val="accent3"/>
            </a:solidFill>
          </a:ln>
        </p:spPr>
        <p:txBody>
          <a:bodyPr lIns="288000" tIns="180000" rIns="288000"/>
          <a:lstStyle/>
          <a:p>
            <a:pPr lvl="0"/>
            <a:r>
              <a:rPr lang="en-GB" noProof="0"/>
              <a:t>Click to insert text</a:t>
            </a:r>
            <a:endParaRPr lang="en-GB"/>
          </a:p>
          <a:p>
            <a:pPr lvl="1"/>
            <a:r>
              <a:rPr lang="en-GB"/>
              <a:t>Second level</a:t>
            </a:r>
          </a:p>
          <a:p>
            <a:pPr lvl="2"/>
            <a:r>
              <a:rPr lang="en-GB"/>
              <a:t>Third level</a:t>
            </a:r>
          </a:p>
          <a:p>
            <a:pPr lvl="3"/>
            <a:r>
              <a:rPr lang="en-GB"/>
              <a:t>Fourth level</a:t>
            </a:r>
          </a:p>
        </p:txBody>
      </p:sp>
      <p:sp>
        <p:nvSpPr>
          <p:cNvPr id="21" name="Text Placeholder 8"/>
          <p:cNvSpPr>
            <a:spLocks noGrp="1"/>
          </p:cNvSpPr>
          <p:nvPr>
            <p:ph type="body" idx="18" hasCustomPrompt="1"/>
          </p:nvPr>
        </p:nvSpPr>
        <p:spPr>
          <a:xfrm>
            <a:off x="4709325" y="4023462"/>
            <a:ext cx="3888858" cy="528218"/>
          </a:xfrm>
          <a:solidFill>
            <a:schemeClr val="accent4"/>
          </a:solidFill>
          <a:ln w="6350">
            <a:solidFill>
              <a:schemeClr val="tx2"/>
            </a:solidFill>
          </a:ln>
        </p:spPr>
        <p:txBody>
          <a:bodyPr lIns="72000" rIns="72000" anchor="ctr" anchorCtr="0"/>
          <a:lstStyle>
            <a:lvl1pPr marL="216000" indent="-216000">
              <a:spcBef>
                <a:spcPts val="0"/>
              </a:spcBef>
              <a:buSzPct val="100000"/>
              <a:buFontTx/>
              <a:buBlip>
                <a:blip r:embed="rId3"/>
              </a:buBlip>
              <a:defRPr sz="18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insert text in one line</a:t>
            </a:r>
            <a:endParaRPr lang="en-GB"/>
          </a:p>
        </p:txBody>
      </p:sp>
      <p:sp>
        <p:nvSpPr>
          <p:cNvPr id="2" name="Date Placeholder 1"/>
          <p:cNvSpPr>
            <a:spLocks noGrp="1"/>
          </p:cNvSpPr>
          <p:nvPr>
            <p:ph type="dt" sz="half" idx="19"/>
          </p:nvPr>
        </p:nvSpPr>
        <p:spPr/>
        <p:txBody>
          <a:bodyPr/>
          <a:lstStyle/>
          <a:p>
            <a:fld id="{494AD0D7-F858-4E56-9DE3-02DD00340363}" type="datetime3">
              <a:rPr lang="da-DK" smtClean="0"/>
              <a:t>07.10.2019</a:t>
            </a:fld>
            <a:endParaRPr lang="en-GB"/>
          </a:p>
        </p:txBody>
      </p:sp>
      <p:sp>
        <p:nvSpPr>
          <p:cNvPr id="5" name="Footer Placeholder 4"/>
          <p:cNvSpPr>
            <a:spLocks noGrp="1"/>
          </p:cNvSpPr>
          <p:nvPr>
            <p:ph type="ftr" sz="quarter" idx="20"/>
          </p:nvPr>
        </p:nvSpPr>
        <p:spPr/>
        <p:txBody>
          <a:bodyPr/>
          <a:lstStyle/>
          <a:p>
            <a:endParaRPr lang="en-GB"/>
          </a:p>
        </p:txBody>
      </p:sp>
      <p:sp>
        <p:nvSpPr>
          <p:cNvPr id="14" name="Slide Number Placeholder 5"/>
          <p:cNvSpPr>
            <a:spLocks noGrp="1"/>
          </p:cNvSpPr>
          <p:nvPr>
            <p:ph type="sldNum" sz="quarter" idx="12"/>
          </p:nvPr>
        </p:nvSpPr>
        <p:spPr>
          <a:xfrm>
            <a:off x="0" y="6912000"/>
            <a:ext cx="0" cy="0"/>
          </a:xfrm>
        </p:spPr>
        <p:txBody>
          <a:bodyPr/>
          <a:lstStyle>
            <a:lvl1pPr>
              <a:defRPr sz="100">
                <a:solidFill>
                  <a:schemeClr val="accent5"/>
                </a:solidFill>
              </a:defRPr>
            </a:lvl1pPr>
          </a:lstStyle>
          <a:p>
            <a:fld id="{24C8C45C-947F-4981-8B3F-4F32E973C901}" type="slidenum">
              <a:rPr lang="en-GB" smtClean="0"/>
              <a:pPr/>
              <a:t>‹#›</a:t>
            </a:fld>
            <a:endParaRPr lang="en-GB"/>
          </a:p>
        </p:txBody>
      </p:sp>
    </p:spTree>
    <p:extLst>
      <p:ext uri="{BB962C8B-B14F-4D97-AF65-F5344CB8AC3E}">
        <p14:creationId xmlns:p14="http://schemas.microsoft.com/office/powerpoint/2010/main" val="3859113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icture Quote">
    <p:spTree>
      <p:nvGrpSpPr>
        <p:cNvPr id="1" name=""/>
        <p:cNvGrpSpPr/>
        <p:nvPr/>
      </p:nvGrpSpPr>
      <p:grpSpPr>
        <a:xfrm>
          <a:off x="0" y="0"/>
          <a:ext cx="0" cy="0"/>
          <a:chOff x="0" y="0"/>
          <a:chExt cx="0" cy="0"/>
        </a:xfrm>
      </p:grpSpPr>
      <p:sp>
        <p:nvSpPr>
          <p:cNvPr id="9" name="Yellow bar"/>
          <p:cNvSpPr/>
          <p:nvPr userDrawn="1"/>
        </p:nvSpPr>
        <p:spPr>
          <a:xfrm>
            <a:off x="0" y="6678000"/>
            <a:ext cx="9144900" cy="18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8" name="Picture Placeholder 2"/>
          <p:cNvSpPr>
            <a:spLocks noGrp="1"/>
          </p:cNvSpPr>
          <p:nvPr>
            <p:ph type="pic" sz="quarter" idx="13"/>
          </p:nvPr>
        </p:nvSpPr>
        <p:spPr>
          <a:xfrm>
            <a:off x="0" y="0"/>
            <a:ext cx="9144900" cy="6681600"/>
          </a:xfrm>
        </p:spPr>
        <p:txBody>
          <a:bodyPr tIns="648000" anchor="ctr" anchorCtr="0"/>
          <a:lstStyle>
            <a:lvl1pPr marL="0" indent="0" algn="ctr">
              <a:buNone/>
              <a:defRPr sz="1600"/>
            </a:lvl1pPr>
          </a:lstStyle>
          <a:p>
            <a:r>
              <a:rPr lang="en-US" noProof="0"/>
              <a:t>Click icon to add picture</a:t>
            </a:r>
            <a:endParaRPr lang="en-GB" noProof="0"/>
          </a:p>
        </p:txBody>
      </p:sp>
      <p:sp>
        <p:nvSpPr>
          <p:cNvPr id="4" name="Text Placeholder 3"/>
          <p:cNvSpPr>
            <a:spLocks noGrp="1"/>
          </p:cNvSpPr>
          <p:nvPr>
            <p:ph type="body" sz="quarter" idx="14" hasCustomPrompt="1"/>
          </p:nvPr>
        </p:nvSpPr>
        <p:spPr>
          <a:xfrm>
            <a:off x="3657600" y="-1"/>
            <a:ext cx="5485595" cy="6678562"/>
          </a:xfrm>
          <a:custGeom>
            <a:avLst/>
            <a:gdLst>
              <a:gd name="connsiteX0" fmla="*/ 0 w 5263200"/>
              <a:gd name="connsiteY0" fmla="*/ 0 h 6678000"/>
              <a:gd name="connsiteX1" fmla="*/ 5263200 w 5263200"/>
              <a:gd name="connsiteY1" fmla="*/ 0 h 6678000"/>
              <a:gd name="connsiteX2" fmla="*/ 5263200 w 5263200"/>
              <a:gd name="connsiteY2" fmla="*/ 6678000 h 6678000"/>
              <a:gd name="connsiteX3" fmla="*/ 0 w 5263200"/>
              <a:gd name="connsiteY3" fmla="*/ 6678000 h 6678000"/>
              <a:gd name="connsiteX4" fmla="*/ 0 w 5263200"/>
              <a:gd name="connsiteY4" fmla="*/ 0 h 6678000"/>
              <a:gd name="connsiteX0" fmla="*/ 0 w 5263200"/>
              <a:gd name="connsiteY0" fmla="*/ 0 h 6678562"/>
              <a:gd name="connsiteX1" fmla="*/ 5263200 w 5263200"/>
              <a:gd name="connsiteY1" fmla="*/ 0 h 6678562"/>
              <a:gd name="connsiteX2" fmla="*/ 5263200 w 5263200"/>
              <a:gd name="connsiteY2" fmla="*/ 6678000 h 6678562"/>
              <a:gd name="connsiteX3" fmla="*/ 3710777 w 5263200"/>
              <a:gd name="connsiteY3" fmla="*/ 6678562 h 6678562"/>
              <a:gd name="connsiteX4" fmla="*/ 0 w 5263200"/>
              <a:gd name="connsiteY4" fmla="*/ 6678000 h 6678562"/>
              <a:gd name="connsiteX5" fmla="*/ 0 w 5263200"/>
              <a:gd name="connsiteY5" fmla="*/ 0 h 6678562"/>
              <a:gd name="connsiteX0" fmla="*/ 0 w 5263200"/>
              <a:gd name="connsiteY0" fmla="*/ 0 h 6678562"/>
              <a:gd name="connsiteX1" fmla="*/ 5263200 w 5263200"/>
              <a:gd name="connsiteY1" fmla="*/ 0 h 6678562"/>
              <a:gd name="connsiteX2" fmla="*/ 5263200 w 5263200"/>
              <a:gd name="connsiteY2" fmla="*/ 6678000 h 6678562"/>
              <a:gd name="connsiteX3" fmla="*/ 3710777 w 5263200"/>
              <a:gd name="connsiteY3" fmla="*/ 6678562 h 6678562"/>
              <a:gd name="connsiteX4" fmla="*/ 0 w 5263200"/>
              <a:gd name="connsiteY4" fmla="*/ 0 h 667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3200" h="6678562">
                <a:moveTo>
                  <a:pt x="0" y="0"/>
                </a:moveTo>
                <a:lnTo>
                  <a:pt x="5263200" y="0"/>
                </a:lnTo>
                <a:lnTo>
                  <a:pt x="5263200" y="6678000"/>
                </a:lnTo>
                <a:lnTo>
                  <a:pt x="3710777" y="6678562"/>
                </a:lnTo>
                <a:lnTo>
                  <a:pt x="0" y="0"/>
                </a:lnTo>
                <a:close/>
              </a:path>
            </a:pathLst>
          </a:custGeom>
          <a:solidFill>
            <a:schemeClr val="accent4">
              <a:alpha val="74902"/>
            </a:schemeClr>
          </a:solidFill>
        </p:spPr>
        <p:txBody>
          <a:bodyPr bIns="6840000"/>
          <a:lstStyle>
            <a:lvl1pPr marL="0" indent="0">
              <a:buNone/>
              <a:defRPr sz="100"/>
            </a:lvl1pPr>
          </a:lstStyle>
          <a:p>
            <a:pPr lvl="0"/>
            <a:r>
              <a:rPr lang="en-US"/>
              <a:t>.</a:t>
            </a:r>
          </a:p>
        </p:txBody>
      </p:sp>
      <p:sp>
        <p:nvSpPr>
          <p:cNvPr id="2" name="Title 1"/>
          <p:cNvSpPr>
            <a:spLocks noGrp="1"/>
          </p:cNvSpPr>
          <p:nvPr>
            <p:ph type="title" hasCustomPrompt="1"/>
          </p:nvPr>
        </p:nvSpPr>
        <p:spPr>
          <a:xfrm>
            <a:off x="3992880" y="0"/>
            <a:ext cx="5150315" cy="6678000"/>
          </a:xfrm>
          <a:custGeom>
            <a:avLst/>
            <a:gdLst>
              <a:gd name="connsiteX0" fmla="*/ 0 w 5261637"/>
              <a:gd name="connsiteY0" fmla="*/ 0 h 6678000"/>
              <a:gd name="connsiteX1" fmla="*/ 5261637 w 5261637"/>
              <a:gd name="connsiteY1" fmla="*/ 0 h 6678000"/>
              <a:gd name="connsiteX2" fmla="*/ 5261637 w 5261637"/>
              <a:gd name="connsiteY2" fmla="*/ 6678000 h 6678000"/>
              <a:gd name="connsiteX3" fmla="*/ 0 w 5261637"/>
              <a:gd name="connsiteY3" fmla="*/ 6678000 h 6678000"/>
              <a:gd name="connsiteX4" fmla="*/ 0 w 5261637"/>
              <a:gd name="connsiteY4" fmla="*/ 0 h 6678000"/>
              <a:gd name="connsiteX0" fmla="*/ 0 w 5261637"/>
              <a:gd name="connsiteY0" fmla="*/ 0 h 6678000"/>
              <a:gd name="connsiteX1" fmla="*/ 5261637 w 5261637"/>
              <a:gd name="connsiteY1" fmla="*/ 0 h 6678000"/>
              <a:gd name="connsiteX2" fmla="*/ 5261637 w 5261637"/>
              <a:gd name="connsiteY2" fmla="*/ 6678000 h 6678000"/>
              <a:gd name="connsiteX3" fmla="*/ 3710251 w 5261637"/>
              <a:gd name="connsiteY3" fmla="*/ 6676222 h 6678000"/>
              <a:gd name="connsiteX4" fmla="*/ 0 w 5261637"/>
              <a:gd name="connsiteY4" fmla="*/ 6678000 h 6678000"/>
              <a:gd name="connsiteX5" fmla="*/ 0 w 5261637"/>
              <a:gd name="connsiteY5" fmla="*/ 0 h 6678000"/>
              <a:gd name="connsiteX0" fmla="*/ 0 w 5261637"/>
              <a:gd name="connsiteY0" fmla="*/ 0 h 6678000"/>
              <a:gd name="connsiteX1" fmla="*/ 5261637 w 5261637"/>
              <a:gd name="connsiteY1" fmla="*/ 0 h 6678000"/>
              <a:gd name="connsiteX2" fmla="*/ 5261637 w 5261637"/>
              <a:gd name="connsiteY2" fmla="*/ 6678000 h 6678000"/>
              <a:gd name="connsiteX3" fmla="*/ 3710251 w 5261637"/>
              <a:gd name="connsiteY3" fmla="*/ 6676222 h 6678000"/>
              <a:gd name="connsiteX4" fmla="*/ 0 w 5261637"/>
              <a:gd name="connsiteY4" fmla="*/ 0 h 667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637" h="6678000">
                <a:moveTo>
                  <a:pt x="0" y="0"/>
                </a:moveTo>
                <a:lnTo>
                  <a:pt x="5261637" y="0"/>
                </a:lnTo>
                <a:lnTo>
                  <a:pt x="5261637" y="6678000"/>
                </a:lnTo>
                <a:lnTo>
                  <a:pt x="3710251" y="6676222"/>
                </a:lnTo>
                <a:lnTo>
                  <a:pt x="0" y="0"/>
                </a:lnTo>
                <a:close/>
              </a:path>
            </a:pathLst>
          </a:custGeom>
          <a:noFill/>
        </p:spPr>
        <p:txBody>
          <a:bodyPr lIns="1800000" tIns="669600" rIns="720000" anchor="t" anchorCtr="0">
            <a:noAutofit/>
          </a:bodyPr>
          <a:lstStyle>
            <a:lvl1pPr marL="432000" indent="-432000" algn="l">
              <a:lnSpc>
                <a:spcPct val="87000"/>
              </a:lnSpc>
              <a:buFontTx/>
              <a:buBlip>
                <a:blip r:embed="rId2"/>
              </a:buBlip>
              <a:defRPr sz="4000" baseline="0">
                <a:solidFill>
                  <a:schemeClr val="bg1"/>
                </a:solidFill>
              </a:defRPr>
            </a:lvl1pPr>
          </a:lstStyle>
          <a:p>
            <a:r>
              <a:rPr lang="en-GB"/>
              <a:t>“Click to insert quotation text, use bold to highlight text”</a:t>
            </a:r>
          </a:p>
        </p:txBody>
      </p:sp>
      <p:sp>
        <p:nvSpPr>
          <p:cNvPr id="5" name="Date_DateCustomA"/>
          <p:cNvSpPr>
            <a:spLocks noGrp="1"/>
          </p:cNvSpPr>
          <p:nvPr>
            <p:ph type="dt" sz="half" idx="10"/>
          </p:nvPr>
        </p:nvSpPr>
        <p:spPr/>
        <p:txBody>
          <a:bodyPr/>
          <a:lstStyle/>
          <a:p>
            <a:fld id="{D1BED1D1-2197-45EA-9A4A-DBF2859603C6}" type="datetime3">
              <a:rPr lang="da-DK" smtClean="0"/>
              <a:t>07.10.2019</a:t>
            </a:fld>
            <a:endParaRPr lang="en-GB"/>
          </a:p>
        </p:txBody>
      </p:sp>
      <p:sp>
        <p:nvSpPr>
          <p:cNvPr id="6" name="FLD_PresentationTitle"/>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C8C45C-947F-4981-8B3F-4F32E973C901}" type="slidenum">
              <a:rPr lang="en-GB" smtClean="0"/>
              <a:pPr/>
              <a:t>‹#›</a:t>
            </a:fld>
            <a:endParaRPr lang="en-GB"/>
          </a:p>
        </p:txBody>
      </p:sp>
      <p:sp>
        <p:nvSpPr>
          <p:cNvPr id="11" name="Rectangle 10"/>
          <p:cNvSpPr/>
          <p:nvPr userDrawn="1"/>
        </p:nvSpPr>
        <p:spPr>
          <a:xfrm>
            <a:off x="524092" y="6683494"/>
            <a:ext cx="1268296" cy="18466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1200" baseline="0" dirty="0">
                <a:solidFill>
                  <a:schemeClr val="tx1"/>
                </a:solidFill>
                <a:latin typeface="+mn-lt"/>
                <a:ea typeface="+mn-ea"/>
                <a:cs typeface="+mn-cs"/>
              </a:rPr>
              <a:t>© 2019 Carestream Dental LLC</a:t>
            </a:r>
            <a:endParaRPr lang="en-US" sz="600" dirty="0">
              <a:solidFill>
                <a:schemeClr val="tx1"/>
              </a:solidFill>
            </a:endParaRPr>
          </a:p>
        </p:txBody>
      </p:sp>
    </p:spTree>
    <p:extLst>
      <p:ext uri="{BB962C8B-B14F-4D97-AF65-F5344CB8AC3E}">
        <p14:creationId xmlns:p14="http://schemas.microsoft.com/office/powerpoint/2010/main" val="3745675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Head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insert header in one line</a:t>
            </a:r>
            <a:endParaRPr lang="en-GB"/>
          </a:p>
        </p:txBody>
      </p:sp>
      <p:sp>
        <p:nvSpPr>
          <p:cNvPr id="3" name="Date_DateCustomA"/>
          <p:cNvSpPr>
            <a:spLocks noGrp="1"/>
          </p:cNvSpPr>
          <p:nvPr>
            <p:ph type="dt" sz="half" idx="10"/>
          </p:nvPr>
        </p:nvSpPr>
        <p:spPr/>
        <p:txBody>
          <a:bodyPr/>
          <a:lstStyle/>
          <a:p>
            <a:fld id="{A1F5A5A4-BBC4-4582-AB9D-1DC79E31E15D}" type="datetime3">
              <a:rPr lang="da-DK" smtClean="0"/>
              <a:t>07.10.2019</a:t>
            </a:fld>
            <a:endParaRPr lang="en-GB"/>
          </a:p>
        </p:txBody>
      </p:sp>
      <p:sp>
        <p:nvSpPr>
          <p:cNvPr id="4" name="FLD_PresentationTitle"/>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4C8C45C-947F-4981-8B3F-4F32E973C901}" type="slidenum">
              <a:rPr lang="en-GB" smtClean="0"/>
              <a:pPr/>
              <a:t>‹#›</a:t>
            </a:fld>
            <a:endParaRPr lang="en-GB"/>
          </a:p>
        </p:txBody>
      </p:sp>
    </p:spTree>
    <p:extLst>
      <p:ext uri="{BB962C8B-B14F-4D97-AF65-F5344CB8AC3E}">
        <p14:creationId xmlns:p14="http://schemas.microsoft.com/office/powerpoint/2010/main" val="124913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_DateCustomA"/>
          <p:cNvSpPr>
            <a:spLocks noGrp="1"/>
          </p:cNvSpPr>
          <p:nvPr>
            <p:ph type="dt" sz="half" idx="10"/>
          </p:nvPr>
        </p:nvSpPr>
        <p:spPr/>
        <p:txBody>
          <a:bodyPr/>
          <a:lstStyle/>
          <a:p>
            <a:fld id="{38C9C7A5-8692-4F5A-ABB8-AD6FB6FF979D}" type="datetime3">
              <a:rPr lang="da-DK" smtClean="0"/>
              <a:t>07.10.2019</a:t>
            </a:fld>
            <a:endParaRPr lang="en-GB"/>
          </a:p>
        </p:txBody>
      </p:sp>
      <p:sp>
        <p:nvSpPr>
          <p:cNvPr id="3" name="FLD_PresentationTitle"/>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4C8C45C-947F-4981-8B3F-4F32E973C901}" type="slidenum">
              <a:rPr lang="en-GB" smtClean="0"/>
              <a:pPr/>
              <a:t>‹#›</a:t>
            </a:fld>
            <a:endParaRPr lang="en-GB"/>
          </a:p>
        </p:txBody>
      </p:sp>
    </p:spTree>
    <p:extLst>
      <p:ext uri="{BB962C8B-B14F-4D97-AF65-F5344CB8AC3E}">
        <p14:creationId xmlns:p14="http://schemas.microsoft.com/office/powerpoint/2010/main" val="1015761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em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3.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13" Type="http://schemas.openxmlformats.org/officeDocument/2006/relationships/image" Target="../media/image18.emf"/><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oleObject" Target="../embeddings/oleObject1.bin"/><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ags" Target="../tags/tag4.xml"/><Relationship Id="rId5" Type="http://schemas.openxmlformats.org/officeDocument/2006/relationships/slideLayout" Target="../slideLayouts/slideLayout29.xml"/><Relationship Id="rId10" Type="http://schemas.openxmlformats.org/officeDocument/2006/relationships/tags" Target="../tags/tag3.xml"/><Relationship Id="rId4" Type="http://schemas.openxmlformats.org/officeDocument/2006/relationships/slideLayout" Target="../slideLayouts/slideLayout28.xml"/><Relationship Id="rId9" Type="http://schemas.openxmlformats.org/officeDocument/2006/relationships/vmlDrawing" Target="../drawings/vmlDrawing1.vml"/><Relationship Id="rId14" Type="http://schemas.openxmlformats.org/officeDocument/2006/relationships/image" Target="../media/image1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Yellow bar"/>
          <p:cNvSpPr/>
          <p:nvPr/>
        </p:nvSpPr>
        <p:spPr>
          <a:xfrm>
            <a:off x="0" y="6678000"/>
            <a:ext cx="9144900" cy="18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noProof="0" err="1"/>
          </a:p>
        </p:txBody>
      </p:sp>
      <p:sp>
        <p:nvSpPr>
          <p:cNvPr id="2" name="Title Placeholder 1"/>
          <p:cNvSpPr>
            <a:spLocks noGrp="1"/>
          </p:cNvSpPr>
          <p:nvPr>
            <p:ph type="title"/>
          </p:nvPr>
        </p:nvSpPr>
        <p:spPr>
          <a:xfrm>
            <a:off x="528040" y="706184"/>
            <a:ext cx="8075417" cy="357662"/>
          </a:xfrm>
          <a:prstGeom prst="rect">
            <a:avLst/>
          </a:prstGeom>
        </p:spPr>
        <p:txBody>
          <a:bodyPr vert="horz" lIns="0" tIns="0" rIns="0" bIns="0" rtlCol="0" anchor="b" anchorCtr="0">
            <a:spAutoFit/>
          </a:bodyPr>
          <a:lstStyle/>
          <a:p>
            <a:r>
              <a:rPr lang="en-US"/>
              <a:t>Click to edit Master title style</a:t>
            </a:r>
            <a:endParaRPr lang="en-GB"/>
          </a:p>
        </p:txBody>
      </p:sp>
      <p:sp>
        <p:nvSpPr>
          <p:cNvPr id="3" name="Text Placeholder 2"/>
          <p:cNvSpPr>
            <a:spLocks noGrp="1"/>
          </p:cNvSpPr>
          <p:nvPr>
            <p:ph type="body" idx="1"/>
          </p:nvPr>
        </p:nvSpPr>
        <p:spPr>
          <a:xfrm>
            <a:off x="524092" y="1393616"/>
            <a:ext cx="8062913" cy="5014670"/>
          </a:xfrm>
          <a:prstGeom prst="rect">
            <a:avLst/>
          </a:prstGeom>
        </p:spPr>
        <p:txBody>
          <a:bodyPr vert="horz" lIns="0" tIns="0" rIns="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p:txBody>
      </p:sp>
      <p:sp>
        <p:nvSpPr>
          <p:cNvPr id="4" name="Date_DateCustomA"/>
          <p:cNvSpPr>
            <a:spLocks noGrp="1"/>
          </p:cNvSpPr>
          <p:nvPr>
            <p:ph type="dt" sz="half" idx="2"/>
          </p:nvPr>
        </p:nvSpPr>
        <p:spPr>
          <a:xfrm>
            <a:off x="0" y="6912000"/>
            <a:ext cx="0" cy="0"/>
          </a:xfrm>
          <a:prstGeom prst="rect">
            <a:avLst/>
          </a:prstGeom>
        </p:spPr>
        <p:txBody>
          <a:bodyPr vert="horz" lIns="0" tIns="0" rIns="0" bIns="0" rtlCol="0" anchor="b" anchorCtr="0"/>
          <a:lstStyle>
            <a:lvl1pPr algn="l">
              <a:defRPr sz="100">
                <a:noFill/>
              </a:defRPr>
            </a:lvl1pPr>
          </a:lstStyle>
          <a:p>
            <a:fld id="{E47BE387-3941-4605-B19A-DC8E8C4025A2}" type="datetime3">
              <a:rPr lang="da-DK" smtClean="0"/>
              <a:t>07.10.2019</a:t>
            </a:fld>
            <a:endParaRPr lang="en-GB"/>
          </a:p>
        </p:txBody>
      </p:sp>
      <p:sp>
        <p:nvSpPr>
          <p:cNvPr id="5" name="FLD_PresentationTitle"/>
          <p:cNvSpPr>
            <a:spLocks noGrp="1"/>
          </p:cNvSpPr>
          <p:nvPr>
            <p:ph type="ftr" sz="quarter" idx="3"/>
          </p:nvPr>
        </p:nvSpPr>
        <p:spPr>
          <a:xfrm>
            <a:off x="0" y="6912000"/>
            <a:ext cx="0" cy="0"/>
          </a:xfrm>
          <a:prstGeom prst="rect">
            <a:avLst/>
          </a:prstGeom>
        </p:spPr>
        <p:txBody>
          <a:bodyPr vert="horz" lIns="0" tIns="0" rIns="0" bIns="0" rtlCol="0" anchor="b" anchorCtr="0"/>
          <a:lstStyle>
            <a:lvl1pPr algn="ctr">
              <a:defRPr sz="100">
                <a:noFill/>
              </a:defRPr>
            </a:lvl1pPr>
          </a:lstStyle>
          <a:p>
            <a:endParaRPr lang="en-GB"/>
          </a:p>
        </p:txBody>
      </p:sp>
      <p:sp>
        <p:nvSpPr>
          <p:cNvPr id="6" name="Slide Number Placeholder 5"/>
          <p:cNvSpPr>
            <a:spLocks noGrp="1"/>
          </p:cNvSpPr>
          <p:nvPr>
            <p:ph type="sldNum" sz="quarter" idx="4"/>
          </p:nvPr>
        </p:nvSpPr>
        <p:spPr>
          <a:xfrm>
            <a:off x="198835" y="6228286"/>
            <a:ext cx="296190" cy="180000"/>
          </a:xfrm>
          <a:prstGeom prst="rect">
            <a:avLst/>
          </a:prstGeom>
        </p:spPr>
        <p:txBody>
          <a:bodyPr vert="horz" lIns="0" tIns="0" rIns="0" bIns="0" rtlCol="0" anchor="t" anchorCtr="0"/>
          <a:lstStyle>
            <a:lvl1pPr algn="l">
              <a:defRPr sz="1000">
                <a:solidFill>
                  <a:schemeClr val="tx1"/>
                </a:solidFill>
              </a:defRPr>
            </a:lvl1pPr>
          </a:lstStyle>
          <a:p>
            <a:fld id="{24C8C45C-947F-4981-8B3F-4F32E973C901}" type="slidenum">
              <a:rPr lang="en-GB" smtClean="0"/>
              <a:pPr/>
              <a:t>‹#›</a:t>
            </a:fld>
            <a:endParaRPr lang="en-GB"/>
          </a:p>
        </p:txBody>
      </p:sp>
      <p:pic>
        <p:nvPicPr>
          <p:cNvPr id="10" name="logo"/>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604750" y="6212863"/>
            <a:ext cx="362384" cy="360000"/>
          </a:xfrm>
          <a:prstGeom prst="rect">
            <a:avLst/>
          </a:prstGeom>
        </p:spPr>
      </p:pic>
      <p:sp>
        <p:nvSpPr>
          <p:cNvPr id="12" name="Rectangle 11"/>
          <p:cNvSpPr/>
          <p:nvPr userDrawn="1"/>
        </p:nvSpPr>
        <p:spPr>
          <a:xfrm>
            <a:off x="524092" y="6683494"/>
            <a:ext cx="1268296" cy="18466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1200" baseline="0" dirty="0">
                <a:solidFill>
                  <a:schemeClr val="tx1"/>
                </a:solidFill>
                <a:latin typeface="+mn-lt"/>
                <a:ea typeface="+mn-ea"/>
                <a:cs typeface="+mn-cs"/>
              </a:rPr>
              <a:t>© 2019 Carestream Dental LLC</a:t>
            </a:r>
            <a:endParaRPr lang="en-US" sz="600" dirty="0">
              <a:solidFill>
                <a:schemeClr val="tx1"/>
              </a:solidFill>
            </a:endParaRPr>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1" r:id="rId3"/>
    <p:sldLayoutId id="2147483721" r:id="rId4"/>
    <p:sldLayoutId id="2147483653" r:id="rId5"/>
    <p:sldLayoutId id="2147483725" r:id="rId6"/>
    <p:sldLayoutId id="2147483657" r:id="rId7"/>
    <p:sldLayoutId id="2147483654" r:id="rId8"/>
    <p:sldLayoutId id="2147483655" r:id="rId9"/>
    <p:sldLayoutId id="2147483726" r:id="rId10"/>
    <p:sldLayoutId id="2147483667" r:id="rId11"/>
    <p:sldLayoutId id="2147483727" r:id="rId12"/>
  </p:sldLayoutIdLst>
  <p:hf sldNum="0" hdr="0" ftr="0"/>
  <p:txStyles>
    <p:titleStyle>
      <a:lvl1pPr algn="l" defTabSz="914400" rtl="0" eaLnBrk="1" latinLnBrk="0" hangingPunct="1">
        <a:lnSpc>
          <a:spcPct val="83000"/>
        </a:lnSpc>
        <a:spcBef>
          <a:spcPct val="0"/>
        </a:spcBef>
        <a:buNone/>
        <a:defRPr sz="28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0"/>
        </a:spcBef>
        <a:buClr>
          <a:schemeClr val="accent3"/>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buClr>
          <a:schemeClr val="accent1"/>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0"/>
        </a:spcBef>
        <a:buClr>
          <a:schemeClr val="accent1"/>
        </a:buClr>
        <a:buFont typeface="Arial" panose="020B0604020202020204" pitchFamily="34" charset="0"/>
        <a:buChar char="​"/>
        <a:defRPr sz="1200" i="1" kern="1200">
          <a:solidFill>
            <a:schemeClr val="accent3"/>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Char char="​"/>
        <a:defRPr sz="1200" i="1" kern="1200">
          <a:solidFill>
            <a:schemeClr val="accent3"/>
          </a:solid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Char char="​"/>
        <a:defRPr sz="1200" i="1" kern="1200">
          <a:solidFill>
            <a:schemeClr val="accent3"/>
          </a:solid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Char char="​"/>
        <a:defRPr sz="1200" i="1" kern="1200" baseline="0">
          <a:solidFill>
            <a:schemeClr val="accent3"/>
          </a:solid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Char char="​"/>
        <a:defRPr sz="1200" i="1" kern="1200">
          <a:solidFill>
            <a:schemeClr val="accent3"/>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Char char="​"/>
        <a:defRPr sz="1200" i="1" kern="1200" baseline="0">
          <a:solidFill>
            <a:schemeClr val="accent3"/>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455" userDrawn="1">
          <p15:clr>
            <a:srgbClr val="F26B43"/>
          </p15:clr>
        </p15:guide>
        <p15:guide id="3" orient="horz" pos="443" userDrawn="1">
          <p15:clr>
            <a:srgbClr val="F26B43"/>
          </p15:clr>
        </p15:guide>
        <p15:guide id="4" pos="7225" userDrawn="1">
          <p15:clr>
            <a:srgbClr val="F26B43"/>
          </p15:clr>
        </p15:guide>
        <p15:guide id="5" orient="horz" pos="4023" userDrawn="1">
          <p15:clr>
            <a:srgbClr val="F26B43"/>
          </p15:clr>
        </p15:guide>
        <p15:guide id="6" orient="horz" pos="877" userDrawn="1">
          <p15:clr>
            <a:srgbClr val="F26B43"/>
          </p15:clr>
        </p15:guide>
        <p15:guide id="7" orient="horz" pos="386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 y="0"/>
            <a:ext cx="9144002" cy="6858000"/>
          </a:xfrm>
          <a:prstGeom prst="rect">
            <a:avLst/>
          </a:prstGeom>
        </p:spPr>
      </p:pic>
      <p:sp>
        <p:nvSpPr>
          <p:cNvPr id="9" name="Yellow bar"/>
          <p:cNvSpPr/>
          <p:nvPr/>
        </p:nvSpPr>
        <p:spPr>
          <a:xfrm>
            <a:off x="0" y="6678000"/>
            <a:ext cx="9144900" cy="18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noProof="0" dirty="0" err="1"/>
          </a:p>
        </p:txBody>
      </p:sp>
      <p:sp>
        <p:nvSpPr>
          <p:cNvPr id="2" name="Title Placeholder 1"/>
          <p:cNvSpPr>
            <a:spLocks noGrp="1"/>
          </p:cNvSpPr>
          <p:nvPr>
            <p:ph type="title"/>
          </p:nvPr>
        </p:nvSpPr>
        <p:spPr>
          <a:xfrm>
            <a:off x="528045" y="706186"/>
            <a:ext cx="8075417" cy="357662"/>
          </a:xfrm>
          <a:prstGeom prst="rect">
            <a:avLst/>
          </a:prstGeom>
        </p:spPr>
        <p:txBody>
          <a:bodyPr vert="horz" lIns="0" tIns="0" rIns="0" bIns="0" rtlCol="0" anchor="b" anchorCtr="0">
            <a:spAutoFit/>
          </a:bodyPr>
          <a:lstStyle/>
          <a:p>
            <a:r>
              <a:rPr lang="en-US"/>
              <a:t>Click to edit Master title style</a:t>
            </a:r>
            <a:endParaRPr lang="en-GB" dirty="0"/>
          </a:p>
        </p:txBody>
      </p:sp>
      <p:sp>
        <p:nvSpPr>
          <p:cNvPr id="3" name="Text Placeholder 2"/>
          <p:cNvSpPr>
            <a:spLocks noGrp="1"/>
          </p:cNvSpPr>
          <p:nvPr>
            <p:ph type="body" idx="1"/>
          </p:nvPr>
        </p:nvSpPr>
        <p:spPr>
          <a:xfrm>
            <a:off x="524097" y="1393616"/>
            <a:ext cx="8062913" cy="5014670"/>
          </a:xfrm>
          <a:prstGeom prst="rect">
            <a:avLst/>
          </a:prstGeom>
        </p:spPr>
        <p:txBody>
          <a:bodyPr vert="horz" lIns="0" tIns="0" rIns="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p:txBody>
      </p:sp>
      <p:sp>
        <p:nvSpPr>
          <p:cNvPr id="4" name="Date_DateCustomA"/>
          <p:cNvSpPr>
            <a:spLocks noGrp="1"/>
          </p:cNvSpPr>
          <p:nvPr>
            <p:ph type="dt" sz="half" idx="2"/>
          </p:nvPr>
        </p:nvSpPr>
        <p:spPr>
          <a:xfrm>
            <a:off x="0" y="6912000"/>
            <a:ext cx="0" cy="0"/>
          </a:xfrm>
          <a:prstGeom prst="rect">
            <a:avLst/>
          </a:prstGeom>
        </p:spPr>
        <p:txBody>
          <a:bodyPr vert="horz" lIns="0" tIns="0" rIns="0" bIns="0" rtlCol="0" anchor="b" anchorCtr="0"/>
          <a:lstStyle>
            <a:lvl1pPr algn="l">
              <a:defRPr sz="133">
                <a:noFill/>
              </a:defRPr>
            </a:lvl1pPr>
          </a:lstStyle>
          <a:p>
            <a:fld id="{2AD8372C-AD54-4203-8360-8BF2C6DE7B19}" type="datetime3">
              <a:rPr lang="da-DK" smtClean="0"/>
              <a:t>07.10.2019</a:t>
            </a:fld>
            <a:endParaRPr lang="en-GB"/>
          </a:p>
        </p:txBody>
      </p:sp>
      <p:sp>
        <p:nvSpPr>
          <p:cNvPr id="5" name="FLD_PresentationTitle"/>
          <p:cNvSpPr>
            <a:spLocks noGrp="1"/>
          </p:cNvSpPr>
          <p:nvPr>
            <p:ph type="ftr" sz="quarter" idx="3"/>
          </p:nvPr>
        </p:nvSpPr>
        <p:spPr>
          <a:xfrm>
            <a:off x="0" y="6912000"/>
            <a:ext cx="0" cy="0"/>
          </a:xfrm>
          <a:prstGeom prst="rect">
            <a:avLst/>
          </a:prstGeom>
        </p:spPr>
        <p:txBody>
          <a:bodyPr vert="horz" lIns="0" tIns="0" rIns="0" bIns="0" rtlCol="0" anchor="b" anchorCtr="0"/>
          <a:lstStyle>
            <a:lvl1pPr algn="ctr">
              <a:defRPr sz="133">
                <a:noFill/>
              </a:defRPr>
            </a:lvl1pPr>
          </a:lstStyle>
          <a:p>
            <a:endParaRPr lang="en-GB"/>
          </a:p>
        </p:txBody>
      </p:sp>
      <p:sp>
        <p:nvSpPr>
          <p:cNvPr id="6" name="Slide Number Placeholder 5"/>
          <p:cNvSpPr>
            <a:spLocks noGrp="1"/>
          </p:cNvSpPr>
          <p:nvPr>
            <p:ph type="sldNum" sz="quarter" idx="4"/>
          </p:nvPr>
        </p:nvSpPr>
        <p:spPr>
          <a:xfrm>
            <a:off x="198835" y="6228286"/>
            <a:ext cx="296190" cy="180000"/>
          </a:xfrm>
          <a:prstGeom prst="rect">
            <a:avLst/>
          </a:prstGeom>
        </p:spPr>
        <p:txBody>
          <a:bodyPr vert="horz" lIns="0" tIns="0" rIns="0" bIns="0" rtlCol="0" anchor="t" anchorCtr="0"/>
          <a:lstStyle>
            <a:lvl1pPr algn="l">
              <a:defRPr sz="1000">
                <a:solidFill>
                  <a:schemeClr val="tx1"/>
                </a:solidFill>
              </a:defRPr>
            </a:lvl1pPr>
          </a:lstStyle>
          <a:p>
            <a:fld id="{24C8C45C-947F-4981-8B3F-4F32E973C901}" type="slidenum">
              <a:rPr lang="en-GB" smtClean="0"/>
              <a:pPr/>
              <a:t>‹#›</a:t>
            </a:fld>
            <a:endParaRPr lang="en-GB"/>
          </a:p>
        </p:txBody>
      </p:sp>
      <p:pic>
        <p:nvPicPr>
          <p:cNvPr id="10" name="logo"/>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604751" y="6212863"/>
            <a:ext cx="362384" cy="360000"/>
          </a:xfrm>
          <a:prstGeom prst="rect">
            <a:avLst/>
          </a:prstGeom>
        </p:spPr>
      </p:pic>
      <p:sp>
        <p:nvSpPr>
          <p:cNvPr id="12" name="Rectangle 11"/>
          <p:cNvSpPr/>
          <p:nvPr/>
        </p:nvSpPr>
        <p:spPr>
          <a:xfrm>
            <a:off x="524094" y="6683496"/>
            <a:ext cx="1268296" cy="18466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1200" baseline="0" dirty="0">
                <a:solidFill>
                  <a:schemeClr val="tx1"/>
                </a:solidFill>
                <a:latin typeface="+mn-lt"/>
                <a:ea typeface="+mn-ea"/>
                <a:cs typeface="+mn-cs"/>
              </a:rPr>
              <a:t>© 2019 Carestream Dental LLC</a:t>
            </a:r>
            <a:endParaRPr lang="en-US" sz="600" dirty="0">
              <a:solidFill>
                <a:schemeClr val="tx1"/>
              </a:solidFill>
            </a:endParaRPr>
          </a:p>
        </p:txBody>
      </p:sp>
      <p:pic>
        <p:nvPicPr>
          <p:cNvPr id="11" name="logo">
            <a:extLst>
              <a:ext uri="{FF2B5EF4-FFF2-40B4-BE49-F238E27FC236}">
                <a16:creationId xmlns:a16="http://schemas.microsoft.com/office/drawing/2014/main" id="{C84A8DBD-809D-4483-AB01-BE49D43CEAF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604750" y="6212863"/>
            <a:ext cx="362384" cy="360000"/>
          </a:xfrm>
          <a:prstGeom prst="rect">
            <a:avLst/>
          </a:prstGeom>
        </p:spPr>
      </p:pic>
    </p:spTree>
    <p:extLst>
      <p:ext uri="{BB962C8B-B14F-4D97-AF65-F5344CB8AC3E}">
        <p14:creationId xmlns:p14="http://schemas.microsoft.com/office/powerpoint/2010/main" val="406485607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ransition>
    <p:fade/>
  </p:transition>
  <p:hf sldNum="0" hdr="0" ftr="0"/>
  <p:txStyles>
    <p:titleStyle>
      <a:lvl1pPr algn="l" defTabSz="914354" rtl="0" eaLnBrk="1" latinLnBrk="0" hangingPunct="1">
        <a:lnSpc>
          <a:spcPct val="83000"/>
        </a:lnSpc>
        <a:spcBef>
          <a:spcPct val="0"/>
        </a:spcBef>
        <a:buNone/>
        <a:defRPr sz="2800" kern="1200">
          <a:solidFill>
            <a:schemeClr val="tx1"/>
          </a:solidFill>
          <a:latin typeface="+mj-lt"/>
          <a:ea typeface="+mj-ea"/>
          <a:cs typeface="+mj-cs"/>
        </a:defRPr>
      </a:lvl1pPr>
    </p:titleStyle>
    <p:bodyStyle>
      <a:lvl1pPr marL="179992" indent="-179992" algn="l" defTabSz="914354"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1pPr>
      <a:lvl2pPr marL="359982" indent="-179992" algn="l" defTabSz="914354" rtl="0" eaLnBrk="1" latinLnBrk="0" hangingPunct="1">
        <a:lnSpc>
          <a:spcPct val="100000"/>
        </a:lnSpc>
        <a:spcBef>
          <a:spcPts val="0"/>
        </a:spcBef>
        <a:buClr>
          <a:schemeClr val="accent3"/>
        </a:buClr>
        <a:buFont typeface="Arial" panose="020B0604020202020204" pitchFamily="34" charset="0"/>
        <a:buChar char="•"/>
        <a:defRPr sz="1600" kern="1200">
          <a:solidFill>
            <a:schemeClr val="tx1"/>
          </a:solidFill>
          <a:latin typeface="+mn-lt"/>
          <a:ea typeface="+mn-ea"/>
          <a:cs typeface="+mn-cs"/>
        </a:defRPr>
      </a:lvl2pPr>
      <a:lvl3pPr marL="539973" indent="-179992" algn="l" defTabSz="914354" rtl="0" eaLnBrk="1" latinLnBrk="0" hangingPunct="1">
        <a:lnSpc>
          <a:spcPct val="100000"/>
        </a:lnSpc>
        <a:spcBef>
          <a:spcPts val="0"/>
        </a:spcBef>
        <a:buClr>
          <a:schemeClr val="accent1"/>
        </a:buClr>
        <a:buFont typeface="Arial" panose="020B0604020202020204" pitchFamily="34" charset="0"/>
        <a:buChar char="•"/>
        <a:defRPr sz="1600" kern="1200">
          <a:solidFill>
            <a:schemeClr val="tx1"/>
          </a:solidFill>
          <a:latin typeface="+mn-lt"/>
          <a:ea typeface="+mn-ea"/>
          <a:cs typeface="+mn-cs"/>
        </a:defRPr>
      </a:lvl3pPr>
      <a:lvl4pPr marL="0" indent="0" algn="l" defTabSz="914354" rtl="0" eaLnBrk="1" latinLnBrk="0" hangingPunct="1">
        <a:lnSpc>
          <a:spcPct val="100000"/>
        </a:lnSpc>
        <a:spcBef>
          <a:spcPts val="0"/>
        </a:spcBef>
        <a:buClr>
          <a:schemeClr val="accent1"/>
        </a:buClr>
        <a:buFont typeface="Arial" panose="020B0604020202020204" pitchFamily="34" charset="0"/>
        <a:buChar char="​"/>
        <a:defRPr sz="1200" i="1" kern="1200">
          <a:solidFill>
            <a:schemeClr val="accent3"/>
          </a:solidFill>
          <a:latin typeface="+mn-lt"/>
          <a:ea typeface="+mn-ea"/>
          <a:cs typeface="+mn-cs"/>
        </a:defRPr>
      </a:lvl4pPr>
      <a:lvl5pPr marL="0" indent="0" algn="l" defTabSz="914354" rtl="0" eaLnBrk="1" latinLnBrk="0" hangingPunct="1">
        <a:lnSpc>
          <a:spcPct val="100000"/>
        </a:lnSpc>
        <a:spcBef>
          <a:spcPts val="0"/>
        </a:spcBef>
        <a:buFont typeface="Arial" panose="020B0604020202020204" pitchFamily="34" charset="0"/>
        <a:buChar char="​"/>
        <a:defRPr sz="1200" i="1" kern="1200">
          <a:solidFill>
            <a:schemeClr val="accent3"/>
          </a:solidFill>
          <a:latin typeface="+mn-lt"/>
          <a:ea typeface="+mn-ea"/>
          <a:cs typeface="+mn-cs"/>
        </a:defRPr>
      </a:lvl5pPr>
      <a:lvl6pPr marL="0" indent="0" algn="l" defTabSz="914354" rtl="0" eaLnBrk="1" latinLnBrk="0" hangingPunct="1">
        <a:lnSpc>
          <a:spcPct val="100000"/>
        </a:lnSpc>
        <a:spcBef>
          <a:spcPts val="0"/>
        </a:spcBef>
        <a:buFont typeface="Arial" panose="020B0604020202020204" pitchFamily="34" charset="0"/>
        <a:buChar char="​"/>
        <a:defRPr sz="1200" i="1" kern="1200">
          <a:solidFill>
            <a:schemeClr val="accent3"/>
          </a:solidFill>
          <a:latin typeface="+mn-lt"/>
          <a:ea typeface="+mn-ea"/>
          <a:cs typeface="+mn-cs"/>
        </a:defRPr>
      </a:lvl6pPr>
      <a:lvl7pPr marL="0" indent="0" algn="l" defTabSz="914354" rtl="0" eaLnBrk="1" latinLnBrk="0" hangingPunct="1">
        <a:lnSpc>
          <a:spcPct val="100000"/>
        </a:lnSpc>
        <a:spcBef>
          <a:spcPts val="0"/>
        </a:spcBef>
        <a:buFont typeface="Arial" panose="020B0604020202020204" pitchFamily="34" charset="0"/>
        <a:buChar char="​"/>
        <a:defRPr sz="1200" i="1" kern="1200" baseline="0">
          <a:solidFill>
            <a:schemeClr val="accent3"/>
          </a:solidFill>
          <a:latin typeface="+mn-lt"/>
          <a:ea typeface="+mn-ea"/>
          <a:cs typeface="+mn-cs"/>
        </a:defRPr>
      </a:lvl7pPr>
      <a:lvl8pPr marL="0" indent="0" algn="l" defTabSz="914354" rtl="0" eaLnBrk="1" latinLnBrk="0" hangingPunct="1">
        <a:lnSpc>
          <a:spcPct val="100000"/>
        </a:lnSpc>
        <a:spcBef>
          <a:spcPts val="0"/>
        </a:spcBef>
        <a:buFont typeface="Arial" panose="020B0604020202020204" pitchFamily="34" charset="0"/>
        <a:buChar char="​"/>
        <a:defRPr sz="1200" i="1" kern="1200">
          <a:solidFill>
            <a:schemeClr val="accent3"/>
          </a:solidFill>
          <a:latin typeface="+mn-lt"/>
          <a:ea typeface="+mn-ea"/>
          <a:cs typeface="+mn-cs"/>
        </a:defRPr>
      </a:lvl8pPr>
      <a:lvl9pPr marL="0" indent="0" algn="l" defTabSz="914354" rtl="0" eaLnBrk="1" latinLnBrk="0" hangingPunct="1">
        <a:lnSpc>
          <a:spcPct val="100000"/>
        </a:lnSpc>
        <a:spcBef>
          <a:spcPts val="0"/>
        </a:spcBef>
        <a:buFont typeface="Arial" panose="020B0604020202020204" pitchFamily="34" charset="0"/>
        <a:buChar char="​"/>
        <a:defRPr sz="1200" i="1" kern="1200" baseline="0">
          <a:solidFill>
            <a:schemeClr val="accent3"/>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8" pos="455" userDrawn="1">
          <p15:clr>
            <a:srgbClr val="F26B43"/>
          </p15:clr>
        </p15:guide>
        <p15:guide id="9" orient="horz" pos="443" userDrawn="1">
          <p15:clr>
            <a:srgbClr val="F26B43"/>
          </p15:clr>
        </p15:guide>
        <p15:guide id="10" pos="7225" userDrawn="1">
          <p15:clr>
            <a:srgbClr val="F26B43"/>
          </p15:clr>
        </p15:guide>
        <p15:guide id="11" orient="horz" pos="4023" userDrawn="1">
          <p15:clr>
            <a:srgbClr val="F26B43"/>
          </p15:clr>
        </p15:guide>
        <p15:guide id="12" orient="horz" pos="877" userDrawn="1">
          <p15:clr>
            <a:srgbClr val="F26B43"/>
          </p15:clr>
        </p15:guide>
        <p15:guide id="13" orient="horz" pos="3865"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11"/>
            </p:custDataLst>
            <p:extLst>
              <p:ext uri="{D42A27DB-BD31-4B8C-83A1-F6EECF244321}">
                <p14:modId xmlns:p14="http://schemas.microsoft.com/office/powerpoint/2010/main" val="172159230"/>
              </p:ext>
            </p:extLst>
          </p:nvPr>
        </p:nvGraphicFramePr>
        <p:xfrm>
          <a:off x="1589" y="1598"/>
          <a:ext cx="1587" cy="1587"/>
        </p:xfrm>
        <a:graphic>
          <a:graphicData uri="http://schemas.openxmlformats.org/presentationml/2006/ole">
            <mc:AlternateContent xmlns:mc="http://schemas.openxmlformats.org/markup-compatibility/2006">
              <mc:Choice xmlns:v="urn:schemas-microsoft-com:vml" Requires="v">
                <p:oleObj spid="_x0000_s1026" name="think-cell Folie" r:id="rId12" imgW="270" imgH="270" progId="">
                  <p:embed/>
                </p:oleObj>
              </mc:Choice>
              <mc:Fallback>
                <p:oleObj name="think-cell Folie" r:id="rId12" imgW="270" imgH="270" progId="">
                  <p:embed/>
                  <p:pic>
                    <p:nvPicPr>
                      <p:cNvPr id="4" name="Objekt 3" hidden="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9" y="159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37" name="Picture 13" descr="L:\Kunden\07_Kunden_allgemein_Kundenkreis  neu 701-999\464 Kunde&amp;Co\2014\07-2014\CS_lay-out_PPT_v3_elemente-01.png"/>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gray">
          <a:xfrm>
            <a:off x="3174" y="3184"/>
            <a:ext cx="9140825" cy="2273301"/>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p:cNvSpPr/>
          <p:nvPr/>
        </p:nvSpPr>
        <p:spPr bwMode="gray">
          <a:xfrm>
            <a:off x="0" y="6709618"/>
            <a:ext cx="9144000" cy="1483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800">
              <a:solidFill>
                <a:srgbClr val="FFFFFF"/>
              </a:solidFill>
              <a:ea typeface="ＭＳ Ｐゴシック" pitchFamily="34" charset="-128"/>
            </a:endParaRPr>
          </a:p>
        </p:txBody>
      </p:sp>
      <p:sp>
        <p:nvSpPr>
          <p:cNvPr id="1029" name="Title Placeholder 1"/>
          <p:cNvSpPr>
            <a:spLocks noGrp="1"/>
          </p:cNvSpPr>
          <p:nvPr>
            <p:ph type="title"/>
          </p:nvPr>
        </p:nvSpPr>
        <p:spPr bwMode="gray">
          <a:xfrm>
            <a:off x="539752" y="501740"/>
            <a:ext cx="8064500" cy="40011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r>
              <a:rPr lang="en-US" dirty="0" err="1"/>
              <a:t>Powerpoint</a:t>
            </a:r>
            <a:r>
              <a:rPr lang="en-US" dirty="0"/>
              <a:t> headline for slide</a:t>
            </a:r>
          </a:p>
        </p:txBody>
      </p:sp>
      <p:sp>
        <p:nvSpPr>
          <p:cNvPr id="99346" name="Rectangle 18"/>
          <p:cNvSpPr>
            <a:spLocks noGrp="1" noChangeArrowheads="1"/>
          </p:cNvSpPr>
          <p:nvPr>
            <p:ph type="ftr" sz="quarter" idx="3"/>
          </p:nvPr>
        </p:nvSpPr>
        <p:spPr bwMode="gray">
          <a:xfrm>
            <a:off x="539750" y="6453346"/>
            <a:ext cx="2895600" cy="12311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defRPr sz="800">
                <a:solidFill>
                  <a:srgbClr val="636463"/>
                </a:solidFill>
              </a:defRPr>
            </a:lvl1pPr>
          </a:lstStyle>
          <a:p>
            <a:endParaRPr lang="en-US" dirty="0">
              <a:solidFill>
                <a:schemeClr val="tx1">
                  <a:shade val="50000"/>
                </a:schemeClr>
              </a:solidFill>
            </a:endParaRPr>
          </a:p>
        </p:txBody>
      </p:sp>
      <p:sp>
        <p:nvSpPr>
          <p:cNvPr id="3" name="Textplatzhalter 2"/>
          <p:cNvSpPr>
            <a:spLocks noGrp="1"/>
          </p:cNvSpPr>
          <p:nvPr>
            <p:ph type="body" idx="1"/>
          </p:nvPr>
        </p:nvSpPr>
        <p:spPr bwMode="gray">
          <a:xfrm>
            <a:off x="539752" y="1773238"/>
            <a:ext cx="8064500" cy="4392612"/>
          </a:xfrm>
          <a:prstGeom prst="rect">
            <a:avLst/>
          </a:prstGeom>
        </p:spPr>
        <p:txBody>
          <a:bodyPr vert="horz" lIns="0" tIns="0" rIns="0" bIns="0" rtlCol="0">
            <a:noAutofit/>
          </a:bodyPr>
          <a:lstStyle/>
          <a:p>
            <a:pPr lvl="0"/>
            <a:r>
              <a:rPr lang="en-US" dirty="0"/>
              <a:t>Click to add text in Arial 18 font size</a:t>
            </a:r>
          </a:p>
          <a:p>
            <a:pPr lvl="1"/>
            <a:r>
              <a:rPr lang="en-US" dirty="0"/>
              <a:t>Second level in Arial 16 font size</a:t>
            </a:r>
          </a:p>
          <a:p>
            <a:pPr lvl="2"/>
            <a:r>
              <a:rPr lang="en-US" dirty="0"/>
              <a:t>Third level in Arial 14 font size</a:t>
            </a:r>
          </a:p>
          <a:p>
            <a:pPr lvl="3"/>
            <a:r>
              <a:rPr lang="en-US" dirty="0"/>
              <a:t>Fourth level in Arial 12 font size</a:t>
            </a:r>
          </a:p>
          <a:p>
            <a:pPr lvl="4"/>
            <a:r>
              <a:rPr lang="en-US" noProof="0" dirty="0"/>
              <a:t>Fifth level in Arial 10 font size</a:t>
            </a:r>
          </a:p>
        </p:txBody>
      </p:sp>
      <p:sp>
        <p:nvSpPr>
          <p:cNvPr id="10" name="Foliennummernplatzhalter 1"/>
          <p:cNvSpPr>
            <a:spLocks noGrp="1"/>
          </p:cNvSpPr>
          <p:nvPr>
            <p:ph type="sldNum" sz="quarter" idx="4"/>
          </p:nvPr>
        </p:nvSpPr>
        <p:spPr>
          <a:xfrm>
            <a:off x="8604255" y="31751"/>
            <a:ext cx="396875" cy="365125"/>
          </a:xfrm>
          <a:prstGeom prst="rect">
            <a:avLst/>
          </a:prstGeom>
        </p:spPr>
        <p:txBody>
          <a:bodyPr vert="horz" lIns="0" tIns="45720" rIns="0" bIns="45720" rtlCol="0" anchor="ctr"/>
          <a:lstStyle>
            <a:lvl1pPr algn="r">
              <a:defRPr sz="1000">
                <a:solidFill>
                  <a:schemeClr val="tx1"/>
                </a:solidFill>
              </a:defRPr>
            </a:lvl1pPr>
          </a:lstStyle>
          <a:p>
            <a:fld id="{95678DE0-44F9-4000-90D2-B9E51D197E7F}" type="slidenum">
              <a:rPr lang="en-US" smtClean="0"/>
              <a:pPr/>
              <a:t>‹#›</a:t>
            </a:fld>
            <a:endParaRPr lang="en-US" dirty="0"/>
          </a:p>
        </p:txBody>
      </p:sp>
    </p:spTree>
    <p:custDataLst>
      <p:tags r:id="rId10"/>
    </p:custDataLst>
    <p:extLst>
      <p:ext uri="{BB962C8B-B14F-4D97-AF65-F5344CB8AC3E}">
        <p14:creationId xmlns:p14="http://schemas.microsoft.com/office/powerpoint/2010/main" val="140052751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Lst>
  <p:transition>
    <p:fade/>
  </p:transition>
  <p:hf sldNum="0" hdr="0" ftr="0"/>
  <p:txStyles>
    <p:titleStyle>
      <a:lvl1pPr algn="l" rtl="0" eaLnBrk="1" fontAlgn="base" hangingPunct="1">
        <a:spcBef>
          <a:spcPct val="0"/>
        </a:spcBef>
        <a:spcAft>
          <a:spcPct val="0"/>
        </a:spcAft>
        <a:defRPr sz="2600" b="1" baseline="0">
          <a:solidFill>
            <a:schemeClr val="tx1"/>
          </a:solidFill>
          <a:latin typeface="+mj-lt"/>
          <a:ea typeface="ＭＳ Ｐゴシック" charset="0"/>
          <a:cs typeface="+mj-cs"/>
        </a:defRPr>
      </a:lvl1pPr>
      <a:lvl2pPr algn="l" rtl="0" eaLnBrk="1" fontAlgn="base" hangingPunct="1">
        <a:spcBef>
          <a:spcPct val="0"/>
        </a:spcBef>
        <a:spcAft>
          <a:spcPct val="0"/>
        </a:spcAft>
        <a:defRPr sz="3600">
          <a:solidFill>
            <a:srgbClr val="636463"/>
          </a:solidFill>
          <a:latin typeface="Arial" charset="0"/>
          <a:ea typeface="ＭＳ Ｐゴシック" charset="0"/>
          <a:cs typeface="Arial" charset="0"/>
        </a:defRPr>
      </a:lvl2pPr>
      <a:lvl3pPr algn="l" rtl="0" eaLnBrk="1" fontAlgn="base" hangingPunct="1">
        <a:spcBef>
          <a:spcPct val="0"/>
        </a:spcBef>
        <a:spcAft>
          <a:spcPct val="0"/>
        </a:spcAft>
        <a:defRPr sz="3600">
          <a:solidFill>
            <a:srgbClr val="636463"/>
          </a:solidFill>
          <a:latin typeface="Arial" charset="0"/>
          <a:ea typeface="ＭＳ Ｐゴシック" charset="0"/>
          <a:cs typeface="Arial" charset="0"/>
        </a:defRPr>
      </a:lvl3pPr>
      <a:lvl4pPr algn="l" rtl="0" eaLnBrk="1" fontAlgn="base" hangingPunct="1">
        <a:spcBef>
          <a:spcPct val="0"/>
        </a:spcBef>
        <a:spcAft>
          <a:spcPct val="0"/>
        </a:spcAft>
        <a:defRPr sz="3600">
          <a:solidFill>
            <a:srgbClr val="636463"/>
          </a:solidFill>
          <a:latin typeface="Arial" charset="0"/>
          <a:ea typeface="ＭＳ Ｐゴシック" charset="0"/>
          <a:cs typeface="Arial" charset="0"/>
        </a:defRPr>
      </a:lvl4pPr>
      <a:lvl5pPr algn="l" rtl="0" eaLnBrk="1" fontAlgn="base" hangingPunct="1">
        <a:spcBef>
          <a:spcPct val="0"/>
        </a:spcBef>
        <a:spcAft>
          <a:spcPct val="0"/>
        </a:spcAft>
        <a:defRPr sz="3600">
          <a:solidFill>
            <a:srgbClr val="636463"/>
          </a:solidFill>
          <a:latin typeface="Arial" charset="0"/>
          <a:ea typeface="ＭＳ Ｐゴシック" charset="0"/>
          <a:cs typeface="Arial" charset="0"/>
        </a:defRPr>
      </a:lvl5pPr>
      <a:lvl6pPr marL="457178" algn="l" rtl="0" eaLnBrk="1" fontAlgn="base" hangingPunct="1">
        <a:spcBef>
          <a:spcPct val="0"/>
        </a:spcBef>
        <a:spcAft>
          <a:spcPct val="0"/>
        </a:spcAft>
        <a:defRPr sz="3600">
          <a:solidFill>
            <a:srgbClr val="EB8519"/>
          </a:solidFill>
          <a:latin typeface="Arial" charset="0"/>
          <a:ea typeface="Arial" charset="0"/>
          <a:cs typeface="Arial" charset="0"/>
        </a:defRPr>
      </a:lvl6pPr>
      <a:lvl7pPr marL="914354" algn="l" rtl="0" eaLnBrk="1" fontAlgn="base" hangingPunct="1">
        <a:spcBef>
          <a:spcPct val="0"/>
        </a:spcBef>
        <a:spcAft>
          <a:spcPct val="0"/>
        </a:spcAft>
        <a:defRPr sz="3600">
          <a:solidFill>
            <a:srgbClr val="EB8519"/>
          </a:solidFill>
          <a:latin typeface="Arial" charset="0"/>
          <a:ea typeface="Arial" charset="0"/>
          <a:cs typeface="Arial" charset="0"/>
        </a:defRPr>
      </a:lvl7pPr>
      <a:lvl8pPr marL="1371532" algn="l" rtl="0" eaLnBrk="1" fontAlgn="base" hangingPunct="1">
        <a:spcBef>
          <a:spcPct val="0"/>
        </a:spcBef>
        <a:spcAft>
          <a:spcPct val="0"/>
        </a:spcAft>
        <a:defRPr sz="3600">
          <a:solidFill>
            <a:srgbClr val="EB8519"/>
          </a:solidFill>
          <a:latin typeface="Arial" charset="0"/>
          <a:ea typeface="Arial" charset="0"/>
          <a:cs typeface="Arial" charset="0"/>
        </a:defRPr>
      </a:lvl8pPr>
      <a:lvl9pPr marL="1828709" algn="l" rtl="0" eaLnBrk="1" fontAlgn="base" hangingPunct="1">
        <a:spcBef>
          <a:spcPct val="0"/>
        </a:spcBef>
        <a:spcAft>
          <a:spcPct val="0"/>
        </a:spcAft>
        <a:defRPr sz="3600">
          <a:solidFill>
            <a:srgbClr val="EB8519"/>
          </a:solidFill>
          <a:latin typeface="Arial" charset="0"/>
          <a:ea typeface="Arial" charset="0"/>
          <a:cs typeface="Arial" charset="0"/>
        </a:defRPr>
      </a:lvl9pPr>
    </p:titleStyle>
    <p:bodyStyle>
      <a:lvl1pPr marL="342882" indent="-342882" algn="l" rtl="0" eaLnBrk="1" fontAlgn="base" hangingPunct="1">
        <a:spcBef>
          <a:spcPts val="600"/>
        </a:spcBef>
        <a:spcAft>
          <a:spcPts val="0"/>
        </a:spcAft>
        <a:buFont typeface="Arial" pitchFamily="34" charset="0"/>
        <a:defRPr sz="1800" b="1">
          <a:solidFill>
            <a:schemeClr val="tx1"/>
          </a:solidFill>
          <a:latin typeface="+mn-lt"/>
          <a:ea typeface="ＭＳ Ｐゴシック" charset="0"/>
          <a:cs typeface="+mn-cs"/>
        </a:defRPr>
      </a:lvl1pPr>
      <a:lvl2pPr marL="180966" indent="-180966" algn="l" rtl="0" eaLnBrk="1" fontAlgn="ctr" hangingPunct="1">
        <a:spcBef>
          <a:spcPts val="600"/>
        </a:spcBef>
        <a:spcAft>
          <a:spcPts val="0"/>
        </a:spcAft>
        <a:buClr>
          <a:schemeClr val="tx1"/>
        </a:buClr>
        <a:buSzPct val="100000"/>
        <a:buChar char="•"/>
        <a:defRPr sz="1600" baseline="0">
          <a:solidFill>
            <a:schemeClr val="tx1"/>
          </a:solidFill>
          <a:latin typeface="+mn-lt"/>
          <a:ea typeface="+mn-ea"/>
          <a:cs typeface="+mn-cs"/>
        </a:defRPr>
      </a:lvl2pPr>
      <a:lvl3pPr marL="361934" indent="-180966" algn="l" rtl="0" eaLnBrk="1" fontAlgn="ctr" hangingPunct="1">
        <a:spcBef>
          <a:spcPts val="600"/>
        </a:spcBef>
        <a:spcAft>
          <a:spcPts val="0"/>
        </a:spcAft>
        <a:buClr>
          <a:schemeClr val="accent6"/>
        </a:buClr>
        <a:buFont typeface="Arial" panose="020B0604020202020204" pitchFamily="34" charset="0"/>
        <a:buChar char="•"/>
        <a:defRPr sz="1400">
          <a:solidFill>
            <a:schemeClr val="tx1"/>
          </a:solidFill>
          <a:latin typeface="+mn-lt"/>
          <a:ea typeface="+mn-ea"/>
          <a:cs typeface="+mn-cs"/>
        </a:defRPr>
      </a:lvl3pPr>
      <a:lvl4pPr marL="542898" indent="-180966" algn="l" rtl="0" eaLnBrk="1" fontAlgn="base" hangingPunct="1">
        <a:spcBef>
          <a:spcPts val="600"/>
        </a:spcBef>
        <a:spcAft>
          <a:spcPct val="0"/>
        </a:spcAft>
        <a:buClr>
          <a:schemeClr val="accent6"/>
        </a:buClr>
        <a:buFont typeface="Symbol" panose="05050102010706020507" pitchFamily="18" charset="2"/>
        <a:buChar char="-"/>
        <a:defRPr sz="1200">
          <a:solidFill>
            <a:schemeClr val="tx1"/>
          </a:solidFill>
          <a:latin typeface="Helvetica" charset="0"/>
          <a:ea typeface="ＭＳ Ｐゴシック" charset="0"/>
          <a:cs typeface="Microsoft Sans Serif" charset="0"/>
        </a:defRPr>
      </a:lvl4pPr>
      <a:lvl5pPr marL="714339" indent="-171442" algn="l" rtl="0" eaLnBrk="1" fontAlgn="base" hangingPunct="1">
        <a:spcBef>
          <a:spcPts val="400"/>
        </a:spcBef>
        <a:spcAft>
          <a:spcPct val="0"/>
        </a:spcAft>
        <a:buClr>
          <a:schemeClr val="accent6"/>
        </a:buClr>
        <a:buFont typeface="Symbol" panose="05050102010706020507" pitchFamily="18" charset="2"/>
        <a:buChar char="-"/>
        <a:defRPr sz="1200">
          <a:solidFill>
            <a:schemeClr val="tx1"/>
          </a:solidFill>
          <a:latin typeface="Helvetica" charset="0"/>
          <a:ea typeface="Microsoft Sans Serif" charset="0"/>
          <a:cs typeface="Microsoft Sans Serif" charset="0"/>
        </a:defRPr>
      </a:lvl5pPr>
      <a:lvl6pPr marL="1933478" indent="-225414" algn="l" rtl="0" eaLnBrk="1" fontAlgn="base" hangingPunct="1">
        <a:spcBef>
          <a:spcPct val="20000"/>
        </a:spcBef>
        <a:spcAft>
          <a:spcPct val="0"/>
        </a:spcAft>
        <a:buFont typeface="Arial" charset="0"/>
        <a:buChar char="»"/>
        <a:defRPr sz="1600">
          <a:solidFill>
            <a:schemeClr val="tx1"/>
          </a:solidFill>
          <a:latin typeface="Helvetica" charset="0"/>
          <a:ea typeface="Microsoft Sans Serif" charset="0"/>
          <a:cs typeface="Microsoft Sans Serif" charset="0"/>
        </a:defRPr>
      </a:lvl6pPr>
      <a:lvl7pPr marL="2390655" indent="-225414" algn="l" rtl="0" eaLnBrk="1" fontAlgn="base" hangingPunct="1">
        <a:spcBef>
          <a:spcPct val="20000"/>
        </a:spcBef>
        <a:spcAft>
          <a:spcPct val="0"/>
        </a:spcAft>
        <a:buFont typeface="Arial" charset="0"/>
        <a:buChar char="»"/>
        <a:defRPr sz="1600">
          <a:solidFill>
            <a:schemeClr val="tx1"/>
          </a:solidFill>
          <a:latin typeface="Helvetica" charset="0"/>
          <a:ea typeface="Microsoft Sans Serif" charset="0"/>
          <a:cs typeface="Microsoft Sans Serif" charset="0"/>
        </a:defRPr>
      </a:lvl7pPr>
      <a:lvl8pPr marL="2847831" indent="-225414" algn="l" rtl="0" eaLnBrk="1" fontAlgn="base" hangingPunct="1">
        <a:spcBef>
          <a:spcPct val="20000"/>
        </a:spcBef>
        <a:spcAft>
          <a:spcPct val="0"/>
        </a:spcAft>
        <a:buFont typeface="Arial" charset="0"/>
        <a:buChar char="»"/>
        <a:defRPr sz="1600">
          <a:solidFill>
            <a:schemeClr val="tx1"/>
          </a:solidFill>
          <a:latin typeface="Helvetica" charset="0"/>
          <a:ea typeface="Microsoft Sans Serif" charset="0"/>
          <a:cs typeface="Microsoft Sans Serif" charset="0"/>
        </a:defRPr>
      </a:lvl8pPr>
      <a:lvl9pPr marL="3305009" indent="-225414" algn="l" rtl="0" eaLnBrk="1" fontAlgn="base" hangingPunct="1">
        <a:spcBef>
          <a:spcPct val="20000"/>
        </a:spcBef>
        <a:spcAft>
          <a:spcPct val="0"/>
        </a:spcAft>
        <a:buFont typeface="Arial" charset="0"/>
        <a:buChar char="»"/>
        <a:defRPr sz="1600">
          <a:solidFill>
            <a:schemeClr val="tx1"/>
          </a:solidFill>
          <a:latin typeface="Helvetica" charset="0"/>
          <a:ea typeface="Microsoft Sans Serif" charset="0"/>
          <a:cs typeface="Microsoft Sans Serif" charset="0"/>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1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hyperlink" Target="http://www.dentalproductshopper.com/evaluation/cs-3600" TargetMode="External"/><Relationship Id="rId2" Type="http://schemas.openxmlformats.org/officeDocument/2006/relationships/image" Target="../media/image50.png"/><Relationship Id="rId1" Type="http://schemas.openxmlformats.org/officeDocument/2006/relationships/slideLayout" Target="../slideLayouts/slideLayout20.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hyperlink" Target="http://www.dentalproductshopper.com/evaluation/cs-3600"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6.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slide" Target="slide69.xml"/><Relationship Id="rId3" Type="http://schemas.openxmlformats.org/officeDocument/2006/relationships/slide" Target="slide12.xml"/><Relationship Id="rId7" Type="http://schemas.openxmlformats.org/officeDocument/2006/relationships/slide" Target="slide61.xml"/><Relationship Id="rId2" Type="http://schemas.openxmlformats.org/officeDocument/2006/relationships/slide" Target="slide3.xml"/><Relationship Id="rId1" Type="http://schemas.openxmlformats.org/officeDocument/2006/relationships/slideLayout" Target="../slideLayouts/slideLayout14.xml"/><Relationship Id="rId6" Type="http://schemas.openxmlformats.org/officeDocument/2006/relationships/slide" Target="slide53.xml"/><Relationship Id="rId5" Type="http://schemas.openxmlformats.org/officeDocument/2006/relationships/slide" Target="slide20.xml"/><Relationship Id="rId4" Type="http://schemas.openxmlformats.org/officeDocument/2006/relationships/slide" Target="slide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6.xml"/><Relationship Id="rId5" Type="http://schemas.openxmlformats.org/officeDocument/2006/relationships/image" Target="../media/image71.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gif"/><Relationship Id="rId1" Type="http://schemas.openxmlformats.org/officeDocument/2006/relationships/slideLayout" Target="../slideLayouts/slideLayout16.xml"/><Relationship Id="rId5" Type="http://schemas.openxmlformats.org/officeDocument/2006/relationships/image" Target="../media/image76.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16.xml"/><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6.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1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16.xml"/><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image" Target="../media/image96.jpeg"/><Relationship Id="rId1" Type="http://schemas.openxmlformats.org/officeDocument/2006/relationships/slideLayout" Target="../slideLayouts/slideLayout20.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3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6.xml"/><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gif"/><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7.xml"/><Relationship Id="rId5" Type="http://schemas.openxmlformats.org/officeDocument/2006/relationships/image" Target="../media/image112.png"/><Relationship Id="rId4" Type="http://schemas.openxmlformats.org/officeDocument/2006/relationships/image" Target="../media/image111.png"/></Relationships>
</file>

<file path=ppt/slides/_rels/slide43.xml.rels><?xml version="1.0" encoding="UTF-8" standalone="yes"?>
<Relationships xmlns="http://schemas.openxmlformats.org/package/2006/relationships"><Relationship Id="rId2" Type="http://schemas.openxmlformats.org/officeDocument/2006/relationships/image" Target="../media/image113.gif"/><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6.xml"/><Relationship Id="rId5" Type="http://schemas.openxmlformats.org/officeDocument/2006/relationships/image" Target="../media/image122.jpeg"/><Relationship Id="rId4" Type="http://schemas.openxmlformats.org/officeDocument/2006/relationships/image" Target="../media/image121.jpeg"/></Relationships>
</file>

<file path=ppt/slides/_rels/slide4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6.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5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139.png"/><Relationship Id="rId2" Type="http://schemas.openxmlformats.org/officeDocument/2006/relationships/image" Target="../media/image134.png"/><Relationship Id="rId1" Type="http://schemas.openxmlformats.org/officeDocument/2006/relationships/slideLayout" Target="../slideLayouts/slideLayout16.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55.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image" Target="../media/image140.png"/><Relationship Id="rId1" Type="http://schemas.openxmlformats.org/officeDocument/2006/relationships/slideLayout" Target="../slideLayouts/slideLayout16.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5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150.gif"/><Relationship Id="rId7" Type="http://schemas.openxmlformats.org/officeDocument/2006/relationships/image" Target="../media/image154.png"/><Relationship Id="rId2" Type="http://schemas.openxmlformats.org/officeDocument/2006/relationships/image" Target="../media/image149.gif"/><Relationship Id="rId1" Type="http://schemas.openxmlformats.org/officeDocument/2006/relationships/slideLayout" Target="../slideLayouts/slideLayout16.xml"/><Relationship Id="rId6" Type="http://schemas.openxmlformats.org/officeDocument/2006/relationships/image" Target="../media/image153.png"/><Relationship Id="rId5" Type="http://schemas.openxmlformats.org/officeDocument/2006/relationships/image" Target="../media/image152.gif"/><Relationship Id="rId4" Type="http://schemas.openxmlformats.org/officeDocument/2006/relationships/image" Target="../media/image15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2" Type="http://schemas.openxmlformats.org/officeDocument/2006/relationships/image" Target="../media/image155.gif"/><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6.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64.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16.xml"/><Relationship Id="rId5" Type="http://schemas.openxmlformats.org/officeDocument/2006/relationships/image" Target="../media/image170.png"/><Relationship Id="rId4" Type="http://schemas.openxmlformats.org/officeDocument/2006/relationships/image" Target="../media/image169.png"/></Relationships>
</file>

<file path=ppt/slides/_rels/slide7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6.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6.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A43259-602B-465B-AB9D-E4A54768ED5B}"/>
              </a:ext>
            </a:extLst>
          </p:cNvPr>
          <p:cNvSpPr>
            <a:spLocks noGrp="1"/>
          </p:cNvSpPr>
          <p:nvPr>
            <p:ph type="title"/>
          </p:nvPr>
        </p:nvSpPr>
        <p:spPr/>
        <p:txBody>
          <a:bodyPr/>
          <a:lstStyle/>
          <a:p>
            <a:r>
              <a:rPr lang="it-IT"/>
              <a:t>Infinite combinazioni </a:t>
            </a:r>
            <a:br>
              <a:rPr lang="it-IT"/>
            </a:br>
            <a:r>
              <a:rPr lang="it-IT"/>
              <a:t>Potenziale illimitato</a:t>
            </a:r>
          </a:p>
        </p:txBody>
      </p:sp>
      <p:sp>
        <p:nvSpPr>
          <p:cNvPr id="3" name="Sous-titre 2">
            <a:extLst>
              <a:ext uri="{FF2B5EF4-FFF2-40B4-BE49-F238E27FC236}">
                <a16:creationId xmlns:a16="http://schemas.microsoft.com/office/drawing/2014/main" id="{87371B9D-0318-4E60-92AB-90748E03578C}"/>
              </a:ext>
            </a:extLst>
          </p:cNvPr>
          <p:cNvSpPr>
            <a:spLocks noGrp="1"/>
          </p:cNvSpPr>
          <p:nvPr>
            <p:ph type="subTitle" idx="13"/>
          </p:nvPr>
        </p:nvSpPr>
        <p:spPr/>
        <p:txBody>
          <a:bodyPr/>
          <a:lstStyle/>
          <a:p>
            <a:r>
              <a:rPr lang="it-IT"/>
              <a:t>Presentazione di CS 3600 con CS ScanFlow</a:t>
            </a:r>
          </a:p>
        </p:txBody>
      </p:sp>
      <p:sp>
        <p:nvSpPr>
          <p:cNvPr id="4" name="Espace réservé de la date 3">
            <a:extLst>
              <a:ext uri="{FF2B5EF4-FFF2-40B4-BE49-F238E27FC236}">
                <a16:creationId xmlns:a16="http://schemas.microsoft.com/office/drawing/2014/main" id="{B3C1DC30-9C13-4752-A310-4562815E7597}"/>
              </a:ext>
            </a:extLst>
          </p:cNvPr>
          <p:cNvSpPr>
            <a:spLocks noGrp="1"/>
          </p:cNvSpPr>
          <p:nvPr>
            <p:ph type="dt" sz="half" idx="10"/>
          </p:nvPr>
        </p:nvSpPr>
        <p:spPr/>
        <p:txBody>
          <a:bodyPr/>
          <a:lstStyle/>
          <a:p>
            <a:fld id="{D3985CC5-CFD8-4DD8-9E2D-BADE528362FF}" type="datetime3">
              <a:rPr lang="da-DK" smtClean="0"/>
              <a:t>07.10.2019</a:t>
            </a:fld>
            <a:endParaRPr lang="da-DK"/>
          </a:p>
        </p:txBody>
      </p:sp>
    </p:spTree>
    <p:extLst>
      <p:ext uri="{BB962C8B-B14F-4D97-AF65-F5344CB8AC3E}">
        <p14:creationId xmlns:p14="http://schemas.microsoft.com/office/powerpoint/2010/main" val="3047221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it-IT">
                <a:solidFill>
                  <a:schemeClr val="tx1">
                    <a:lumMod val="65000"/>
                    <a:lumOff val="35000"/>
                  </a:schemeClr>
                </a:solidFill>
              </a:rPr>
              <a:t>Un accesso migliore.  Un comfort superiore.</a:t>
            </a:r>
          </a:p>
        </p:txBody>
      </p:sp>
      <p:sp>
        <p:nvSpPr>
          <p:cNvPr id="10" name="Content Placeholder 9"/>
          <p:cNvSpPr>
            <a:spLocks noGrp="1"/>
          </p:cNvSpPr>
          <p:nvPr>
            <p:ph idx="1"/>
          </p:nvPr>
        </p:nvSpPr>
        <p:spPr>
          <a:xfrm>
            <a:off x="540546" y="1393616"/>
            <a:ext cx="7912338" cy="4742072"/>
          </a:xfrm>
        </p:spPr>
        <p:txBody>
          <a:bodyPr/>
          <a:lstStyle/>
          <a:p>
            <a:pPr>
              <a:buNone/>
            </a:pPr>
            <a:r>
              <a:rPr lang="it-IT" sz="1350" b="1" dirty="0">
                <a:solidFill>
                  <a:schemeClr val="tx1">
                    <a:lumMod val="65000"/>
                    <a:lumOff val="35000"/>
                  </a:schemeClr>
                </a:solidFill>
              </a:rPr>
              <a:t>CREATE UN’ESPERIENZA MIGLIORE PER IL PAZIENTE</a:t>
            </a:r>
          </a:p>
          <a:p>
            <a:r>
              <a:rPr lang="it-IT" dirty="0">
                <a:solidFill>
                  <a:schemeClr val="tx1">
                    <a:lumMod val="65000"/>
                    <a:lumOff val="35000"/>
                  </a:schemeClr>
                </a:solidFill>
              </a:rPr>
              <a:t>Grazie all’altezza della punta di soli 14 mm, fornisce un accesso migliore agli spazi più ristretti</a:t>
            </a:r>
          </a:p>
          <a:p>
            <a:r>
              <a:rPr lang="it-IT" dirty="0">
                <a:solidFill>
                  <a:schemeClr val="tx1">
                    <a:lumMod val="65000"/>
                    <a:lumOff val="35000"/>
                  </a:schemeClr>
                </a:solidFill>
              </a:rPr>
              <a:t>Migliora il comfort per il paziente durante la scansione</a:t>
            </a:r>
          </a:p>
          <a:p>
            <a:r>
              <a:rPr lang="it-IT" dirty="0">
                <a:solidFill>
                  <a:schemeClr val="tx1">
                    <a:lumMod val="65000"/>
                    <a:lumOff val="35000"/>
                  </a:schemeClr>
                </a:solidFill>
              </a:rPr>
              <a:t>Semplifica la scansione delle superfici dei molari distali</a:t>
            </a:r>
          </a:p>
          <a:p>
            <a:r>
              <a:rPr lang="it-IT" dirty="0">
                <a:solidFill>
                  <a:schemeClr val="tx1">
                    <a:lumMod val="65000"/>
                    <a:lumOff val="35000"/>
                  </a:schemeClr>
                </a:solidFill>
              </a:rPr>
              <a:t>Permette un accesso migliore sui pazienti con aperture limitate del bite, problemi di traumi o ATM</a:t>
            </a:r>
          </a:p>
          <a:p>
            <a:r>
              <a:rPr lang="it-IT" dirty="0">
                <a:solidFill>
                  <a:schemeClr val="tx1">
                    <a:lumMod val="65000"/>
                    <a:lumOff val="35000"/>
                  </a:schemeClr>
                </a:solidFill>
              </a:rPr>
              <a:t>Migliora l’accesso alle aree subgengivali della preparazione</a:t>
            </a:r>
          </a:p>
          <a:p>
            <a:pPr>
              <a:buNone/>
            </a:pPr>
            <a:endParaRPr lang="en-US" dirty="0">
              <a:solidFill>
                <a:schemeClr val="tx1">
                  <a:lumMod val="65000"/>
                  <a:lumOff val="35000"/>
                </a:schemeClr>
              </a:solidFill>
            </a:endParaRPr>
          </a:p>
          <a:p>
            <a:endParaRPr lang="en-US" dirty="0">
              <a:solidFill>
                <a:schemeClr val="tx1">
                  <a:lumMod val="65000"/>
                  <a:lumOff val="35000"/>
                </a:schemeClr>
              </a:solidFill>
            </a:endParaRPr>
          </a:p>
          <a:p>
            <a:endParaRPr lang="en-US" dirty="0">
              <a:solidFill>
                <a:schemeClr val="tx1">
                  <a:lumMod val="65000"/>
                  <a:lumOff val="35000"/>
                </a:schemeClr>
              </a:solidFill>
            </a:endParaRPr>
          </a:p>
          <a:p>
            <a:endParaRPr lang="en-US" dirty="0">
              <a:solidFill>
                <a:schemeClr val="tx1">
                  <a:lumMod val="65000"/>
                  <a:lumOff val="35000"/>
                </a:schemeClr>
              </a:solidFill>
            </a:endParaRPr>
          </a:p>
        </p:txBody>
      </p:sp>
      <p:sp>
        <p:nvSpPr>
          <p:cNvPr id="6" name="Date Placeholder 5"/>
          <p:cNvSpPr>
            <a:spLocks noGrp="1"/>
          </p:cNvSpPr>
          <p:nvPr>
            <p:ph type="dt" sz="half" idx="10"/>
          </p:nvPr>
        </p:nvSpPr>
        <p:spPr/>
        <p:txBody>
          <a:bodyPr/>
          <a:lstStyle/>
          <a:p>
            <a:fld id="{5A1CB02B-7134-4FCC-AF15-85E9BEFFB6AD}" type="datetime3">
              <a:rPr lang="da-DK" smtClean="0"/>
              <a:t>07.10.2019</a:t>
            </a:fld>
            <a:endParaRPr lang="da-DK"/>
          </a:p>
        </p:txBody>
      </p:sp>
      <p:pic>
        <p:nvPicPr>
          <p:cNvPr id="14" name="Picture 13" descr="Scanner on white.jpg"/>
          <p:cNvPicPr>
            <a:picLocks noChangeAspect="1"/>
          </p:cNvPicPr>
          <p:nvPr/>
        </p:nvPicPr>
        <p:blipFill>
          <a:blip r:embed="rId2" cstate="screen"/>
          <a:srcRect r="1351"/>
          <a:stretch>
            <a:fillRect/>
          </a:stretch>
        </p:blipFill>
        <p:spPr>
          <a:xfrm>
            <a:off x="2712279" y="3486151"/>
            <a:ext cx="6431722" cy="206692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045" y="706186"/>
            <a:ext cx="8424569" cy="357662"/>
          </a:xfrm>
        </p:spPr>
        <p:txBody>
          <a:bodyPr/>
          <a:lstStyle/>
          <a:p>
            <a:r>
              <a:rPr lang="it-IT" dirty="0">
                <a:solidFill>
                  <a:schemeClr val="tx1">
                    <a:lumMod val="65000"/>
                    <a:lumOff val="35000"/>
                  </a:schemeClr>
                </a:solidFill>
              </a:rPr>
              <a:t>Scegliete la punta che risponde alle vostre esigenze</a:t>
            </a:r>
          </a:p>
        </p:txBody>
      </p:sp>
      <p:sp>
        <p:nvSpPr>
          <p:cNvPr id="4" name="Date Placeholder 3"/>
          <p:cNvSpPr>
            <a:spLocks noGrp="1"/>
          </p:cNvSpPr>
          <p:nvPr>
            <p:ph type="dt" sz="half" idx="10"/>
          </p:nvPr>
        </p:nvSpPr>
        <p:spPr>
          <a:xfrm>
            <a:off x="333375" y="7241400"/>
            <a:ext cx="0" cy="0"/>
          </a:xfrm>
        </p:spPr>
        <p:txBody>
          <a:bodyPr/>
          <a:lstStyle/>
          <a:p>
            <a:fld id="{8B5163B0-6A5C-4842-82A7-3ECE3E0A9EF4}" type="datetime3">
              <a:rPr lang="da-DK" noProof="0" smtClean="0"/>
              <a:t>07.10.2019</a:t>
            </a:fld>
            <a:endParaRPr lang="da-DK" noProof="0"/>
          </a:p>
        </p:txBody>
      </p:sp>
      <p:sp>
        <p:nvSpPr>
          <p:cNvPr id="6" name="TextBox 36"/>
          <p:cNvSpPr txBox="1">
            <a:spLocks noChangeArrowheads="1"/>
          </p:cNvSpPr>
          <p:nvPr/>
        </p:nvSpPr>
        <p:spPr bwMode="auto">
          <a:xfrm>
            <a:off x="6656785" y="5110163"/>
            <a:ext cx="342900" cy="253916"/>
          </a:xfrm>
          <a:prstGeom prst="rect">
            <a:avLst/>
          </a:prstGeom>
          <a:noFill/>
          <a:ln w="9525">
            <a:noFill/>
            <a:miter lim="800000"/>
            <a:headEnd/>
            <a:tailEnd/>
          </a:ln>
        </p:spPr>
        <p:txBody>
          <a:bodyPr>
            <a:spAutoFit/>
          </a:bodyPr>
          <a:lstStyle/>
          <a:p>
            <a:r>
              <a:rPr lang="it-IT" sz="1050">
                <a:latin typeface="Calibri" pitchFamily="34" charset="0"/>
              </a:rPr>
              <a:t>20</a:t>
            </a:r>
          </a:p>
        </p:txBody>
      </p:sp>
      <p:pic>
        <p:nvPicPr>
          <p:cNvPr id="7" name="Picture 2"/>
          <p:cNvPicPr>
            <a:picLocks noChangeAspect="1" noChangeArrowheads="1"/>
          </p:cNvPicPr>
          <p:nvPr/>
        </p:nvPicPr>
        <p:blipFill>
          <a:blip r:embed="rId2" cstate="screen"/>
          <a:srcRect/>
          <a:stretch>
            <a:fillRect/>
          </a:stretch>
        </p:blipFill>
        <p:spPr bwMode="auto">
          <a:xfrm>
            <a:off x="7040166" y="4852988"/>
            <a:ext cx="1740694" cy="756047"/>
          </a:xfrm>
          <a:prstGeom prst="rect">
            <a:avLst/>
          </a:prstGeom>
          <a:noFill/>
          <a:ln w="9525">
            <a:noFill/>
            <a:miter lim="800000"/>
            <a:headEnd/>
            <a:tailEnd/>
          </a:ln>
        </p:spPr>
      </p:pic>
      <p:pic>
        <p:nvPicPr>
          <p:cNvPr id="8" name="Picture 3"/>
          <p:cNvPicPr>
            <a:picLocks noChangeAspect="1" noChangeArrowheads="1"/>
          </p:cNvPicPr>
          <p:nvPr/>
        </p:nvPicPr>
        <p:blipFill>
          <a:blip r:embed="rId3" cstate="screen">
            <a:clrChange>
              <a:clrFrom>
                <a:srgbClr val="000000"/>
              </a:clrFrom>
              <a:clrTo>
                <a:srgbClr val="000000">
                  <a:alpha val="0"/>
                </a:srgbClr>
              </a:clrTo>
            </a:clrChange>
          </a:blip>
          <a:srcRect/>
          <a:stretch>
            <a:fillRect/>
          </a:stretch>
        </p:blipFill>
        <p:spPr bwMode="auto">
          <a:xfrm>
            <a:off x="3604023" y="2208610"/>
            <a:ext cx="1635919" cy="698897"/>
          </a:xfrm>
          <a:prstGeom prst="rect">
            <a:avLst/>
          </a:prstGeom>
          <a:noFill/>
          <a:ln w="9525">
            <a:noFill/>
            <a:miter lim="800000"/>
            <a:headEnd/>
            <a:tailEnd/>
          </a:ln>
        </p:spPr>
      </p:pic>
      <p:pic>
        <p:nvPicPr>
          <p:cNvPr id="9" name="Picture 3"/>
          <p:cNvPicPr>
            <a:picLocks noChangeAspect="1" noChangeArrowheads="1"/>
          </p:cNvPicPr>
          <p:nvPr/>
        </p:nvPicPr>
        <p:blipFill>
          <a:blip r:embed="rId4" cstate="screen">
            <a:clrChange>
              <a:clrFrom>
                <a:srgbClr val="000000"/>
              </a:clrFrom>
              <a:clrTo>
                <a:srgbClr val="000000">
                  <a:alpha val="0"/>
                </a:srgbClr>
              </a:clrTo>
            </a:clrChange>
          </a:blip>
          <a:srcRect/>
          <a:stretch>
            <a:fillRect/>
          </a:stretch>
        </p:blipFill>
        <p:spPr bwMode="auto">
          <a:xfrm>
            <a:off x="3519488" y="3534966"/>
            <a:ext cx="1752600" cy="757238"/>
          </a:xfrm>
          <a:prstGeom prst="rect">
            <a:avLst/>
          </a:prstGeom>
          <a:noFill/>
          <a:ln w="9525">
            <a:noFill/>
            <a:miter lim="800000"/>
            <a:headEnd/>
            <a:tailEnd/>
          </a:ln>
        </p:spPr>
      </p:pic>
      <p:cxnSp>
        <p:nvCxnSpPr>
          <p:cNvPr id="10" name="Straight Connector 9"/>
          <p:cNvCxnSpPr/>
          <p:nvPr/>
        </p:nvCxnSpPr>
        <p:spPr>
          <a:xfrm>
            <a:off x="5206604" y="2044304"/>
            <a:ext cx="0" cy="24407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593306" y="2072879"/>
            <a:ext cx="0" cy="24407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630217" y="2176463"/>
            <a:ext cx="1563290" cy="0"/>
          </a:xfrm>
          <a:prstGeom prst="straightConnector1">
            <a:avLst/>
          </a:prstGeom>
          <a:ln w="9525">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235179" y="3371850"/>
            <a:ext cx="0" cy="244079"/>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569494" y="3400425"/>
            <a:ext cx="0" cy="244079"/>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604022" y="3540919"/>
            <a:ext cx="1608534" cy="0"/>
          </a:xfrm>
          <a:prstGeom prst="straightConnector1">
            <a:avLst/>
          </a:prstGeom>
          <a:ln w="9525">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269706" y="4723210"/>
            <a:ext cx="0" cy="24407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596879" y="4751785"/>
            <a:ext cx="0" cy="244078"/>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3612356" y="4892279"/>
            <a:ext cx="1609725" cy="0"/>
          </a:xfrm>
          <a:prstGeom prst="straightConnector1">
            <a:avLst/>
          </a:prstGeom>
          <a:ln w="9525">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9" name="TextBox 32"/>
          <p:cNvSpPr txBox="1">
            <a:spLocks noChangeArrowheads="1"/>
          </p:cNvSpPr>
          <p:nvPr/>
        </p:nvSpPr>
        <p:spPr bwMode="auto">
          <a:xfrm>
            <a:off x="4175522" y="3323035"/>
            <a:ext cx="342900" cy="253916"/>
          </a:xfrm>
          <a:prstGeom prst="rect">
            <a:avLst/>
          </a:prstGeom>
          <a:noFill/>
          <a:ln w="9525">
            <a:noFill/>
            <a:miter lim="800000"/>
            <a:headEnd/>
            <a:tailEnd/>
          </a:ln>
        </p:spPr>
        <p:txBody>
          <a:bodyPr>
            <a:spAutoFit/>
          </a:bodyPr>
          <a:lstStyle/>
          <a:p>
            <a:r>
              <a:rPr lang="it-IT" sz="1050">
                <a:latin typeface="Calibri" pitchFamily="34" charset="0"/>
              </a:rPr>
              <a:t>96</a:t>
            </a:r>
          </a:p>
        </p:txBody>
      </p:sp>
      <p:sp>
        <p:nvSpPr>
          <p:cNvPr id="20" name="TextBox 32"/>
          <p:cNvSpPr txBox="1">
            <a:spLocks noChangeArrowheads="1"/>
          </p:cNvSpPr>
          <p:nvPr/>
        </p:nvSpPr>
        <p:spPr bwMode="auto">
          <a:xfrm>
            <a:off x="4181475" y="4686300"/>
            <a:ext cx="342900" cy="253916"/>
          </a:xfrm>
          <a:prstGeom prst="rect">
            <a:avLst/>
          </a:prstGeom>
          <a:noFill/>
          <a:ln w="9525">
            <a:noFill/>
            <a:miter lim="800000"/>
            <a:headEnd/>
            <a:tailEnd/>
          </a:ln>
        </p:spPr>
        <p:txBody>
          <a:bodyPr>
            <a:spAutoFit/>
          </a:bodyPr>
          <a:lstStyle/>
          <a:p>
            <a:r>
              <a:rPr lang="it-IT" sz="1050">
                <a:latin typeface="Calibri" pitchFamily="34" charset="0"/>
              </a:rPr>
              <a:t>96</a:t>
            </a:r>
          </a:p>
        </p:txBody>
      </p:sp>
      <p:cxnSp>
        <p:nvCxnSpPr>
          <p:cNvPr id="21" name="Straight Connector 20"/>
          <p:cNvCxnSpPr/>
          <p:nvPr/>
        </p:nvCxnSpPr>
        <p:spPr>
          <a:xfrm>
            <a:off x="6788944" y="5075635"/>
            <a:ext cx="270272" cy="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791326" y="5406629"/>
            <a:ext cx="270272" cy="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6921104" y="5101829"/>
            <a:ext cx="0" cy="244078"/>
          </a:xfrm>
          <a:prstGeom prst="straightConnector1">
            <a:avLst/>
          </a:prstGeom>
          <a:ln w="9525">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4" name="TextBox 36"/>
          <p:cNvSpPr txBox="1">
            <a:spLocks noChangeArrowheads="1"/>
          </p:cNvSpPr>
          <p:nvPr/>
        </p:nvSpPr>
        <p:spPr bwMode="auto">
          <a:xfrm>
            <a:off x="3190875" y="3776663"/>
            <a:ext cx="342900" cy="253916"/>
          </a:xfrm>
          <a:prstGeom prst="rect">
            <a:avLst/>
          </a:prstGeom>
          <a:noFill/>
          <a:ln w="9525">
            <a:noFill/>
            <a:miter lim="800000"/>
            <a:headEnd/>
            <a:tailEnd/>
          </a:ln>
        </p:spPr>
        <p:txBody>
          <a:bodyPr>
            <a:spAutoFit/>
          </a:bodyPr>
          <a:lstStyle/>
          <a:p>
            <a:r>
              <a:rPr lang="it-IT" sz="1050">
                <a:latin typeface="Calibri" pitchFamily="34" charset="0"/>
              </a:rPr>
              <a:t>20</a:t>
            </a:r>
          </a:p>
        </p:txBody>
      </p:sp>
      <p:cxnSp>
        <p:nvCxnSpPr>
          <p:cNvPr id="25" name="Straight Connector 24"/>
          <p:cNvCxnSpPr/>
          <p:nvPr/>
        </p:nvCxnSpPr>
        <p:spPr>
          <a:xfrm>
            <a:off x="3323035" y="3740944"/>
            <a:ext cx="270272" cy="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325416" y="4079081"/>
            <a:ext cx="270272" cy="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3455194" y="3780235"/>
            <a:ext cx="0" cy="244078"/>
          </a:xfrm>
          <a:prstGeom prst="straightConnector1">
            <a:avLst/>
          </a:prstGeom>
          <a:ln w="9525">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8" name="TextBox 32"/>
          <p:cNvSpPr txBox="1">
            <a:spLocks noChangeArrowheads="1"/>
          </p:cNvSpPr>
          <p:nvPr/>
        </p:nvSpPr>
        <p:spPr bwMode="auto">
          <a:xfrm>
            <a:off x="4144566" y="1987154"/>
            <a:ext cx="342900" cy="253916"/>
          </a:xfrm>
          <a:prstGeom prst="rect">
            <a:avLst/>
          </a:prstGeom>
          <a:noFill/>
          <a:ln w="9525">
            <a:noFill/>
            <a:miter lim="800000"/>
            <a:headEnd/>
            <a:tailEnd/>
          </a:ln>
        </p:spPr>
        <p:txBody>
          <a:bodyPr>
            <a:spAutoFit/>
          </a:bodyPr>
          <a:lstStyle/>
          <a:p>
            <a:r>
              <a:rPr lang="it-IT" sz="1050">
                <a:latin typeface="Calibri" pitchFamily="34" charset="0"/>
              </a:rPr>
              <a:t>95</a:t>
            </a:r>
          </a:p>
        </p:txBody>
      </p:sp>
      <p:sp>
        <p:nvSpPr>
          <p:cNvPr id="29" name="TextBox 36"/>
          <p:cNvSpPr txBox="1">
            <a:spLocks noChangeArrowheads="1"/>
          </p:cNvSpPr>
          <p:nvPr/>
        </p:nvSpPr>
        <p:spPr bwMode="auto">
          <a:xfrm>
            <a:off x="3212306" y="2420541"/>
            <a:ext cx="342900" cy="253916"/>
          </a:xfrm>
          <a:prstGeom prst="rect">
            <a:avLst/>
          </a:prstGeom>
          <a:noFill/>
          <a:ln w="9525">
            <a:noFill/>
            <a:miter lim="800000"/>
            <a:headEnd/>
            <a:tailEnd/>
          </a:ln>
        </p:spPr>
        <p:txBody>
          <a:bodyPr>
            <a:spAutoFit/>
          </a:bodyPr>
          <a:lstStyle/>
          <a:p>
            <a:r>
              <a:rPr lang="it-IT" sz="1050">
                <a:latin typeface="Calibri" pitchFamily="34" charset="0"/>
              </a:rPr>
              <a:t>14</a:t>
            </a:r>
          </a:p>
        </p:txBody>
      </p:sp>
      <p:cxnSp>
        <p:nvCxnSpPr>
          <p:cNvPr id="30" name="Straight Connector 29"/>
          <p:cNvCxnSpPr/>
          <p:nvPr/>
        </p:nvCxnSpPr>
        <p:spPr>
          <a:xfrm>
            <a:off x="3338513" y="2424113"/>
            <a:ext cx="270272" cy="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346847" y="2670572"/>
            <a:ext cx="270272" cy="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471863" y="2426494"/>
            <a:ext cx="0" cy="217885"/>
          </a:xfrm>
          <a:prstGeom prst="straightConnector1">
            <a:avLst/>
          </a:prstGeom>
          <a:ln w="9525">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pic>
        <p:nvPicPr>
          <p:cNvPr id="33" name="Picture 4"/>
          <p:cNvPicPr>
            <a:picLocks noChangeAspect="1" noChangeArrowheads="1"/>
          </p:cNvPicPr>
          <p:nvPr/>
        </p:nvPicPr>
        <p:blipFill>
          <a:blip r:embed="rId5" cstate="screen">
            <a:clrChange>
              <a:clrFrom>
                <a:srgbClr val="000000"/>
              </a:clrFrom>
              <a:clrTo>
                <a:srgbClr val="000000">
                  <a:alpha val="0"/>
                </a:srgbClr>
              </a:clrTo>
            </a:clrChange>
          </a:blip>
          <a:srcRect/>
          <a:stretch>
            <a:fillRect/>
          </a:stretch>
        </p:blipFill>
        <p:spPr bwMode="auto">
          <a:xfrm>
            <a:off x="7012782" y="2257425"/>
            <a:ext cx="1603772" cy="538163"/>
          </a:xfrm>
          <a:prstGeom prst="rect">
            <a:avLst/>
          </a:prstGeom>
          <a:noFill/>
          <a:ln w="9525">
            <a:noFill/>
            <a:miter lim="800000"/>
            <a:headEnd/>
            <a:tailEnd/>
          </a:ln>
        </p:spPr>
      </p:pic>
      <p:sp>
        <p:nvSpPr>
          <p:cNvPr id="34" name="TextBox 36"/>
          <p:cNvSpPr txBox="1">
            <a:spLocks noChangeArrowheads="1"/>
          </p:cNvSpPr>
          <p:nvPr/>
        </p:nvSpPr>
        <p:spPr bwMode="auto">
          <a:xfrm>
            <a:off x="6604397" y="2402681"/>
            <a:ext cx="342900" cy="253916"/>
          </a:xfrm>
          <a:prstGeom prst="rect">
            <a:avLst/>
          </a:prstGeom>
          <a:noFill/>
          <a:ln w="9525">
            <a:noFill/>
            <a:miter lim="800000"/>
            <a:headEnd/>
            <a:tailEnd/>
          </a:ln>
        </p:spPr>
        <p:txBody>
          <a:bodyPr>
            <a:spAutoFit/>
          </a:bodyPr>
          <a:lstStyle/>
          <a:p>
            <a:r>
              <a:rPr lang="it-IT" sz="1050">
                <a:latin typeface="Calibri" pitchFamily="34" charset="0"/>
              </a:rPr>
              <a:t>18</a:t>
            </a:r>
          </a:p>
        </p:txBody>
      </p:sp>
      <p:cxnSp>
        <p:nvCxnSpPr>
          <p:cNvPr id="35" name="Straight Connector 34"/>
          <p:cNvCxnSpPr/>
          <p:nvPr/>
        </p:nvCxnSpPr>
        <p:spPr>
          <a:xfrm>
            <a:off x="6729413" y="2374106"/>
            <a:ext cx="270272" cy="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6738938" y="2672954"/>
            <a:ext cx="270272" cy="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a:off x="6861573" y="2395538"/>
            <a:ext cx="2381" cy="248841"/>
          </a:xfrm>
          <a:prstGeom prst="straightConnector1">
            <a:avLst/>
          </a:prstGeom>
          <a:ln w="9525">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pic>
        <p:nvPicPr>
          <p:cNvPr id="38" name="Picture 3"/>
          <p:cNvPicPr>
            <a:picLocks noChangeAspect="1" noChangeArrowheads="1"/>
          </p:cNvPicPr>
          <p:nvPr/>
        </p:nvPicPr>
        <p:blipFill>
          <a:blip r:embed="rId6" cstate="screen">
            <a:clrChange>
              <a:clrFrom>
                <a:srgbClr val="FFFFFF"/>
              </a:clrFrom>
              <a:clrTo>
                <a:srgbClr val="FFFFFF">
                  <a:alpha val="0"/>
                </a:srgbClr>
              </a:clrTo>
            </a:clrChange>
          </a:blip>
          <a:srcRect/>
          <a:stretch>
            <a:fillRect/>
          </a:stretch>
        </p:blipFill>
        <p:spPr bwMode="auto">
          <a:xfrm>
            <a:off x="3537348" y="4906567"/>
            <a:ext cx="1810940" cy="658415"/>
          </a:xfrm>
          <a:prstGeom prst="rect">
            <a:avLst/>
          </a:prstGeom>
          <a:noFill/>
          <a:ln w="9525">
            <a:noFill/>
            <a:miter lim="800000"/>
            <a:headEnd/>
            <a:tailEnd/>
          </a:ln>
        </p:spPr>
      </p:pic>
      <p:sp>
        <p:nvSpPr>
          <p:cNvPr id="39" name="TextBox 36"/>
          <p:cNvSpPr txBox="1">
            <a:spLocks noChangeArrowheads="1"/>
          </p:cNvSpPr>
          <p:nvPr/>
        </p:nvSpPr>
        <p:spPr bwMode="auto">
          <a:xfrm>
            <a:off x="3193256" y="5091113"/>
            <a:ext cx="342900" cy="253916"/>
          </a:xfrm>
          <a:prstGeom prst="rect">
            <a:avLst/>
          </a:prstGeom>
          <a:noFill/>
          <a:ln w="9525">
            <a:noFill/>
            <a:miter lim="800000"/>
            <a:headEnd/>
            <a:tailEnd/>
          </a:ln>
        </p:spPr>
        <p:txBody>
          <a:bodyPr>
            <a:spAutoFit/>
          </a:bodyPr>
          <a:lstStyle/>
          <a:p>
            <a:r>
              <a:rPr lang="it-IT" sz="1050">
                <a:latin typeface="Calibri" pitchFamily="34" charset="0"/>
              </a:rPr>
              <a:t>16</a:t>
            </a:r>
          </a:p>
        </p:txBody>
      </p:sp>
      <p:cxnSp>
        <p:nvCxnSpPr>
          <p:cNvPr id="40" name="Straight Connector 39"/>
          <p:cNvCxnSpPr/>
          <p:nvPr/>
        </p:nvCxnSpPr>
        <p:spPr>
          <a:xfrm>
            <a:off x="3325416" y="5068491"/>
            <a:ext cx="270272" cy="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326606" y="5354241"/>
            <a:ext cx="271463" cy="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3476625" y="5088731"/>
            <a:ext cx="0" cy="244079"/>
          </a:xfrm>
          <a:prstGeom prst="straightConnector1">
            <a:avLst/>
          </a:prstGeom>
          <a:ln w="9525">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pic>
        <p:nvPicPr>
          <p:cNvPr id="43" name="Picture 4"/>
          <p:cNvPicPr>
            <a:picLocks noChangeAspect="1" noChangeArrowheads="1"/>
          </p:cNvPicPr>
          <p:nvPr/>
        </p:nvPicPr>
        <p:blipFill>
          <a:blip r:embed="rId7" cstate="screen">
            <a:clrChange>
              <a:clrFrom>
                <a:srgbClr val="000000"/>
              </a:clrFrom>
              <a:clrTo>
                <a:srgbClr val="000000">
                  <a:alpha val="0"/>
                </a:srgbClr>
              </a:clrTo>
            </a:clrChange>
          </a:blip>
          <a:srcRect/>
          <a:stretch>
            <a:fillRect/>
          </a:stretch>
        </p:blipFill>
        <p:spPr bwMode="auto">
          <a:xfrm>
            <a:off x="7012781" y="3668317"/>
            <a:ext cx="1682354" cy="525065"/>
          </a:xfrm>
          <a:prstGeom prst="rect">
            <a:avLst/>
          </a:prstGeom>
          <a:noFill/>
          <a:ln w="9525">
            <a:noFill/>
            <a:miter lim="800000"/>
            <a:headEnd/>
            <a:tailEnd/>
          </a:ln>
        </p:spPr>
      </p:pic>
      <p:sp>
        <p:nvSpPr>
          <p:cNvPr id="44" name="TextBox 36"/>
          <p:cNvSpPr txBox="1">
            <a:spLocks noChangeArrowheads="1"/>
          </p:cNvSpPr>
          <p:nvPr/>
        </p:nvSpPr>
        <p:spPr bwMode="auto">
          <a:xfrm>
            <a:off x="6672263" y="3808810"/>
            <a:ext cx="342900" cy="253916"/>
          </a:xfrm>
          <a:prstGeom prst="rect">
            <a:avLst/>
          </a:prstGeom>
          <a:noFill/>
          <a:ln w="9525">
            <a:noFill/>
            <a:miter lim="800000"/>
            <a:headEnd/>
            <a:tailEnd/>
          </a:ln>
        </p:spPr>
        <p:txBody>
          <a:bodyPr>
            <a:spAutoFit/>
          </a:bodyPr>
          <a:lstStyle/>
          <a:p>
            <a:r>
              <a:rPr lang="it-IT" sz="1050">
                <a:latin typeface="Calibri" pitchFamily="34" charset="0"/>
              </a:rPr>
              <a:t>17</a:t>
            </a:r>
          </a:p>
        </p:txBody>
      </p:sp>
      <p:cxnSp>
        <p:nvCxnSpPr>
          <p:cNvPr id="45" name="Straight Connector 44"/>
          <p:cNvCxnSpPr/>
          <p:nvPr/>
        </p:nvCxnSpPr>
        <p:spPr>
          <a:xfrm>
            <a:off x="6798469" y="3780235"/>
            <a:ext cx="270272" cy="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6806803" y="4079081"/>
            <a:ext cx="270272" cy="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a:off x="6929438" y="3802856"/>
            <a:ext cx="2381" cy="247650"/>
          </a:xfrm>
          <a:prstGeom prst="straightConnector1">
            <a:avLst/>
          </a:prstGeom>
          <a:ln w="9525">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476250" y="3152775"/>
            <a:ext cx="8229600" cy="10716"/>
          </a:xfrm>
          <a:prstGeom prst="line">
            <a:avLst/>
          </a:prstGeom>
          <a:ln w="12700">
            <a:solidFill>
              <a:schemeClr val="tx2"/>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476250" y="4445794"/>
            <a:ext cx="8229600" cy="11906"/>
          </a:xfrm>
          <a:prstGeom prst="line">
            <a:avLst/>
          </a:prstGeom>
          <a:ln w="12700">
            <a:solidFill>
              <a:schemeClr val="tx2"/>
            </a:solidFill>
            <a:prstDash val="lgDash"/>
          </a:ln>
          <a:effectLst/>
        </p:spPr>
        <p:style>
          <a:lnRef idx="2">
            <a:schemeClr val="accent1"/>
          </a:lnRef>
          <a:fillRef idx="0">
            <a:schemeClr val="accent1"/>
          </a:fillRef>
          <a:effectRef idx="1">
            <a:schemeClr val="accent1"/>
          </a:effectRef>
          <a:fontRef idx="minor">
            <a:schemeClr val="tx1"/>
          </a:fontRef>
        </p:style>
      </p:cxnSp>
      <p:sp>
        <p:nvSpPr>
          <p:cNvPr id="50" name="TextBox 6"/>
          <p:cNvSpPr txBox="1">
            <a:spLocks noChangeArrowheads="1"/>
          </p:cNvSpPr>
          <p:nvPr/>
        </p:nvSpPr>
        <p:spPr bwMode="auto">
          <a:xfrm>
            <a:off x="5288878" y="2441615"/>
            <a:ext cx="797719" cy="144065"/>
          </a:xfrm>
          <a:prstGeom prst="rect">
            <a:avLst/>
          </a:prstGeom>
          <a:noFill/>
          <a:ln w="9525">
            <a:noFill/>
            <a:miter lim="800000"/>
            <a:headEnd/>
            <a:tailEnd/>
          </a:ln>
        </p:spPr>
        <p:txBody>
          <a:bodyPr wrap="none" lIns="0" tIns="0" rIns="0" bIns="0"/>
          <a:lstStyle/>
          <a:p>
            <a:r>
              <a:rPr lang="it-IT" sz="1050" dirty="0">
                <a:solidFill>
                  <a:schemeClr val="tx1">
                    <a:lumMod val="65000"/>
                    <a:lumOff val="35000"/>
                  </a:schemeClr>
                </a:solidFill>
              </a:rPr>
              <a:t>PUNTA POSTERIORE</a:t>
            </a:r>
          </a:p>
        </p:txBody>
      </p:sp>
      <p:sp>
        <p:nvSpPr>
          <p:cNvPr id="51" name="TextBox 6"/>
          <p:cNvSpPr txBox="1">
            <a:spLocks noChangeArrowheads="1"/>
          </p:cNvSpPr>
          <p:nvPr/>
        </p:nvSpPr>
        <p:spPr bwMode="auto">
          <a:xfrm>
            <a:off x="5448366" y="3874618"/>
            <a:ext cx="798909" cy="145256"/>
          </a:xfrm>
          <a:prstGeom prst="rect">
            <a:avLst/>
          </a:prstGeom>
          <a:noFill/>
          <a:ln w="9525">
            <a:noFill/>
            <a:miter lim="800000"/>
            <a:headEnd/>
            <a:tailEnd/>
          </a:ln>
        </p:spPr>
        <p:txBody>
          <a:bodyPr wrap="none" lIns="0" tIns="0" rIns="0" bIns="0"/>
          <a:lstStyle/>
          <a:p>
            <a:r>
              <a:rPr lang="it-IT" sz="1050" dirty="0">
                <a:solidFill>
                  <a:schemeClr val="tx1">
                    <a:lumMod val="65000"/>
                    <a:lumOff val="35000"/>
                  </a:schemeClr>
                </a:solidFill>
              </a:rPr>
              <a:t>PUNTA NORMALE</a:t>
            </a:r>
          </a:p>
        </p:txBody>
      </p:sp>
      <p:sp>
        <p:nvSpPr>
          <p:cNvPr id="52" name="TextBox 6"/>
          <p:cNvSpPr txBox="1">
            <a:spLocks noChangeArrowheads="1"/>
          </p:cNvSpPr>
          <p:nvPr/>
        </p:nvSpPr>
        <p:spPr bwMode="auto">
          <a:xfrm>
            <a:off x="5671648" y="5119688"/>
            <a:ext cx="798910" cy="145256"/>
          </a:xfrm>
          <a:prstGeom prst="rect">
            <a:avLst/>
          </a:prstGeom>
          <a:noFill/>
          <a:ln w="9525">
            <a:noFill/>
            <a:miter lim="800000"/>
            <a:headEnd/>
            <a:tailEnd/>
          </a:ln>
        </p:spPr>
        <p:txBody>
          <a:bodyPr wrap="none" lIns="0" tIns="0" rIns="0" bIns="0"/>
          <a:lstStyle/>
          <a:p>
            <a:pPr algn="ctr"/>
            <a:r>
              <a:rPr lang="it-IT" sz="1050" dirty="0">
                <a:solidFill>
                  <a:schemeClr val="tx1">
                    <a:lumMod val="65000"/>
                    <a:lumOff val="35000"/>
                  </a:schemeClr>
                </a:solidFill>
              </a:rPr>
              <a:t>PUNTA ORIENTATA </a:t>
            </a:r>
            <a:br>
              <a:rPr lang="it-IT" sz="1050" dirty="0">
                <a:solidFill>
                  <a:schemeClr val="tx1">
                    <a:lumMod val="65000"/>
                    <a:lumOff val="35000"/>
                  </a:schemeClr>
                </a:solidFill>
              </a:rPr>
            </a:br>
            <a:r>
              <a:rPr lang="it-IT" sz="1050" dirty="0">
                <a:solidFill>
                  <a:schemeClr val="tx1">
                    <a:lumMod val="65000"/>
                    <a:lumOff val="35000"/>
                  </a:schemeClr>
                </a:solidFill>
              </a:rPr>
              <a:t>DI LATO</a:t>
            </a:r>
          </a:p>
        </p:txBody>
      </p:sp>
      <p:sp>
        <p:nvSpPr>
          <p:cNvPr id="53" name="TextBox 17"/>
          <p:cNvSpPr txBox="1">
            <a:spLocks noChangeArrowheads="1"/>
          </p:cNvSpPr>
          <p:nvPr/>
        </p:nvSpPr>
        <p:spPr bwMode="auto">
          <a:xfrm>
            <a:off x="1591866" y="5626894"/>
            <a:ext cx="789383" cy="263129"/>
          </a:xfrm>
          <a:prstGeom prst="rect">
            <a:avLst/>
          </a:prstGeom>
          <a:noFill/>
          <a:ln w="9525">
            <a:noFill/>
            <a:miter lim="800000"/>
            <a:headEnd/>
            <a:tailEnd/>
          </a:ln>
        </p:spPr>
        <p:txBody>
          <a:bodyPr wrap="none" lIns="0" tIns="0" rIns="0" bIns="0"/>
          <a:lstStyle/>
          <a:p>
            <a:r>
              <a:rPr lang="it-IT" sz="1050">
                <a:solidFill>
                  <a:schemeClr val="tx1">
                    <a:lumMod val="65000"/>
                    <a:lumOff val="35000"/>
                  </a:schemeClr>
                </a:solidFill>
              </a:rPr>
              <a:t>Unità: mm</a:t>
            </a:r>
          </a:p>
        </p:txBody>
      </p:sp>
      <p:pic>
        <p:nvPicPr>
          <p:cNvPr id="54" name="Picture 4"/>
          <p:cNvPicPr>
            <a:picLocks noChangeAspect="1" noChangeArrowheads="1"/>
          </p:cNvPicPr>
          <p:nvPr/>
        </p:nvPicPr>
        <p:blipFill>
          <a:blip r:embed="rId8" cstate="screen">
            <a:clrChange>
              <a:clrFrom>
                <a:srgbClr val="000000"/>
              </a:clrFrom>
              <a:clrTo>
                <a:srgbClr val="000000">
                  <a:alpha val="0"/>
                </a:srgbClr>
              </a:clrTo>
            </a:clrChange>
          </a:blip>
          <a:srcRect/>
          <a:stretch>
            <a:fillRect/>
          </a:stretch>
        </p:blipFill>
        <p:spPr bwMode="auto">
          <a:xfrm>
            <a:off x="264320" y="3387330"/>
            <a:ext cx="1407549" cy="860714"/>
          </a:xfrm>
          <a:prstGeom prst="rect">
            <a:avLst/>
          </a:prstGeom>
          <a:noFill/>
          <a:ln w="9525">
            <a:noFill/>
            <a:miter lim="800000"/>
            <a:headEnd/>
            <a:tailEnd/>
          </a:ln>
        </p:spPr>
      </p:pic>
      <p:pic>
        <p:nvPicPr>
          <p:cNvPr id="55" name="Picture 5"/>
          <p:cNvPicPr>
            <a:picLocks noChangeAspect="1" noChangeArrowheads="1"/>
          </p:cNvPicPr>
          <p:nvPr/>
        </p:nvPicPr>
        <p:blipFill>
          <a:blip r:embed="rId9" cstate="screen">
            <a:clrChange>
              <a:clrFrom>
                <a:srgbClr val="000000"/>
              </a:clrFrom>
              <a:clrTo>
                <a:srgbClr val="000000">
                  <a:alpha val="0"/>
                </a:srgbClr>
              </a:clrTo>
            </a:clrChange>
          </a:blip>
          <a:srcRect/>
          <a:stretch>
            <a:fillRect/>
          </a:stretch>
        </p:blipFill>
        <p:spPr bwMode="auto">
          <a:xfrm>
            <a:off x="264319" y="2151460"/>
            <a:ext cx="1405915" cy="862349"/>
          </a:xfrm>
          <a:prstGeom prst="rect">
            <a:avLst/>
          </a:prstGeom>
          <a:noFill/>
          <a:ln w="9525">
            <a:noFill/>
            <a:miter lim="800000"/>
            <a:headEnd/>
            <a:tailEnd/>
          </a:ln>
        </p:spPr>
      </p:pic>
      <p:pic>
        <p:nvPicPr>
          <p:cNvPr id="56" name="Picture 8"/>
          <p:cNvPicPr>
            <a:picLocks noChangeAspect="1" noChangeArrowheads="1"/>
          </p:cNvPicPr>
          <p:nvPr/>
        </p:nvPicPr>
        <p:blipFill>
          <a:blip r:embed="rId10" cstate="screen">
            <a:clrChange>
              <a:clrFrom>
                <a:srgbClr val="000000"/>
              </a:clrFrom>
              <a:clrTo>
                <a:srgbClr val="000000">
                  <a:alpha val="0"/>
                </a:srgbClr>
              </a:clrTo>
            </a:clrChange>
          </a:blip>
          <a:srcRect/>
          <a:stretch>
            <a:fillRect/>
          </a:stretch>
        </p:blipFill>
        <p:spPr bwMode="auto">
          <a:xfrm>
            <a:off x="263130" y="4652963"/>
            <a:ext cx="1413271" cy="928558"/>
          </a:xfrm>
          <a:prstGeom prst="rect">
            <a:avLst/>
          </a:prstGeom>
          <a:noFill/>
          <a:ln w="9525">
            <a:noFill/>
            <a:miter lim="800000"/>
            <a:headEnd/>
            <a:tailEnd/>
          </a:ln>
        </p:spPr>
      </p:pic>
      <p:sp>
        <p:nvSpPr>
          <p:cNvPr id="59" name="TextBox 6"/>
          <p:cNvSpPr txBox="1">
            <a:spLocks noChangeArrowheads="1"/>
          </p:cNvSpPr>
          <p:nvPr/>
        </p:nvSpPr>
        <p:spPr bwMode="auto">
          <a:xfrm>
            <a:off x="1767952" y="2441615"/>
            <a:ext cx="797719" cy="144065"/>
          </a:xfrm>
          <a:prstGeom prst="rect">
            <a:avLst/>
          </a:prstGeom>
          <a:noFill/>
          <a:ln w="9525">
            <a:noFill/>
            <a:miter lim="800000"/>
            <a:headEnd/>
            <a:tailEnd/>
          </a:ln>
        </p:spPr>
        <p:txBody>
          <a:bodyPr wrap="none" lIns="0" tIns="0" rIns="0" bIns="0"/>
          <a:lstStyle/>
          <a:p>
            <a:r>
              <a:rPr lang="it-IT" sz="1050" dirty="0">
                <a:solidFill>
                  <a:schemeClr val="tx1">
                    <a:lumMod val="65000"/>
                    <a:lumOff val="35000"/>
                  </a:schemeClr>
                </a:solidFill>
              </a:rPr>
              <a:t>PUNTA POSTERIORE</a:t>
            </a:r>
          </a:p>
        </p:txBody>
      </p:sp>
      <p:sp>
        <p:nvSpPr>
          <p:cNvPr id="60" name="TextBox 6"/>
          <p:cNvSpPr txBox="1">
            <a:spLocks noChangeArrowheads="1"/>
          </p:cNvSpPr>
          <p:nvPr/>
        </p:nvSpPr>
        <p:spPr bwMode="auto">
          <a:xfrm>
            <a:off x="1895541" y="3846910"/>
            <a:ext cx="798909" cy="145256"/>
          </a:xfrm>
          <a:prstGeom prst="rect">
            <a:avLst/>
          </a:prstGeom>
          <a:noFill/>
          <a:ln w="9525">
            <a:noFill/>
            <a:miter lim="800000"/>
            <a:headEnd/>
            <a:tailEnd/>
          </a:ln>
        </p:spPr>
        <p:txBody>
          <a:bodyPr wrap="none" lIns="0" tIns="0" rIns="0" bIns="0"/>
          <a:lstStyle/>
          <a:p>
            <a:r>
              <a:rPr lang="it-IT" sz="1050" dirty="0">
                <a:solidFill>
                  <a:schemeClr val="tx1">
                    <a:lumMod val="65000"/>
                    <a:lumOff val="35000"/>
                  </a:schemeClr>
                </a:solidFill>
              </a:rPr>
              <a:t>PUNTA NORMALE</a:t>
            </a:r>
          </a:p>
        </p:txBody>
      </p:sp>
      <p:sp>
        <p:nvSpPr>
          <p:cNvPr id="61" name="TextBox 6"/>
          <p:cNvSpPr txBox="1">
            <a:spLocks noChangeArrowheads="1"/>
          </p:cNvSpPr>
          <p:nvPr/>
        </p:nvSpPr>
        <p:spPr bwMode="auto">
          <a:xfrm>
            <a:off x="2118823" y="5119688"/>
            <a:ext cx="798910" cy="145256"/>
          </a:xfrm>
          <a:prstGeom prst="rect">
            <a:avLst/>
          </a:prstGeom>
          <a:noFill/>
          <a:ln w="9525">
            <a:noFill/>
            <a:miter lim="800000"/>
            <a:headEnd/>
            <a:tailEnd/>
          </a:ln>
        </p:spPr>
        <p:txBody>
          <a:bodyPr wrap="none" lIns="0" tIns="0" rIns="0" bIns="0"/>
          <a:lstStyle/>
          <a:p>
            <a:pPr algn="ctr"/>
            <a:r>
              <a:rPr lang="it-IT" sz="1050" dirty="0">
                <a:solidFill>
                  <a:schemeClr val="tx1">
                    <a:lumMod val="65000"/>
                    <a:lumOff val="35000"/>
                  </a:schemeClr>
                </a:solidFill>
              </a:rPr>
              <a:t>PUNTA ORIENTATA </a:t>
            </a:r>
            <a:br>
              <a:rPr lang="it-IT" sz="1050" dirty="0">
                <a:solidFill>
                  <a:schemeClr val="tx1">
                    <a:lumMod val="65000"/>
                    <a:lumOff val="35000"/>
                  </a:schemeClr>
                </a:solidFill>
              </a:rPr>
            </a:br>
            <a:r>
              <a:rPr lang="it-IT" sz="1050" dirty="0">
                <a:solidFill>
                  <a:schemeClr val="tx1">
                    <a:lumMod val="65000"/>
                    <a:lumOff val="35000"/>
                  </a:schemeClr>
                </a:solidFill>
              </a:rPr>
              <a:t>DI LATO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29200" y="3001424"/>
            <a:ext cx="8074256" cy="383182"/>
          </a:xfrm>
        </p:spPr>
        <p:txBody>
          <a:bodyPr/>
          <a:lstStyle/>
          <a:p>
            <a:r>
              <a:rPr lang="it-IT"/>
              <a:t>Accuratezza dimostrata</a:t>
            </a:r>
          </a:p>
        </p:txBody>
      </p:sp>
      <p:sp>
        <p:nvSpPr>
          <p:cNvPr id="7" name="Subtitle 6"/>
          <p:cNvSpPr>
            <a:spLocks noGrp="1"/>
          </p:cNvSpPr>
          <p:nvPr>
            <p:ph type="subTitle" idx="13"/>
          </p:nvPr>
        </p:nvSpPr>
        <p:spPr/>
        <p:txBody>
          <a:bodyPr/>
          <a:lstStyle/>
          <a:p>
            <a:r>
              <a:rPr lang="it-IT"/>
              <a:t>Immagini altamente accurate facilitano risultati clinici precisi</a:t>
            </a:r>
          </a:p>
        </p:txBody>
      </p:sp>
      <p:sp>
        <p:nvSpPr>
          <p:cNvPr id="4" name="Date Placeholder 3"/>
          <p:cNvSpPr>
            <a:spLocks noGrp="1"/>
          </p:cNvSpPr>
          <p:nvPr>
            <p:ph type="dt" sz="half" idx="10"/>
          </p:nvPr>
        </p:nvSpPr>
        <p:spPr/>
        <p:txBody>
          <a:bodyPr/>
          <a:lstStyle/>
          <a:p>
            <a:fld id="{4F6177E7-45E0-49DF-952D-C06183157A32}" type="datetime3">
              <a:rPr lang="da-DK" noProof="0" smtClean="0"/>
              <a:t>07.10.2019</a:t>
            </a:fld>
            <a:endParaRPr lang="da-DK" noProof="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83155-4311-4437-8DD9-66563ABB40AF}"/>
              </a:ext>
            </a:extLst>
          </p:cNvPr>
          <p:cNvSpPr>
            <a:spLocks noGrp="1"/>
          </p:cNvSpPr>
          <p:nvPr>
            <p:ph type="title"/>
          </p:nvPr>
        </p:nvSpPr>
        <p:spPr/>
        <p:txBody>
          <a:bodyPr/>
          <a:lstStyle/>
          <a:p>
            <a:r>
              <a:rPr lang="it-IT">
                <a:solidFill>
                  <a:schemeClr val="tx1">
                    <a:lumMod val="65000"/>
                    <a:lumOff val="35000"/>
                  </a:schemeClr>
                </a:solidFill>
              </a:rPr>
              <a:t>Un’accuratezza invidiabile</a:t>
            </a:r>
          </a:p>
        </p:txBody>
      </p:sp>
      <p:sp>
        <p:nvSpPr>
          <p:cNvPr id="6" name="Content Placeholder 5">
            <a:extLst>
              <a:ext uri="{FF2B5EF4-FFF2-40B4-BE49-F238E27FC236}">
                <a16:creationId xmlns:a16="http://schemas.microsoft.com/office/drawing/2014/main" id="{C60C5B91-4BAA-46F5-87E3-7BB3DF4C244B}"/>
              </a:ext>
            </a:extLst>
          </p:cNvPr>
          <p:cNvSpPr>
            <a:spLocks noGrp="1"/>
          </p:cNvSpPr>
          <p:nvPr>
            <p:ph idx="1"/>
          </p:nvPr>
        </p:nvSpPr>
        <p:spPr>
          <a:xfrm>
            <a:off x="548883" y="1393662"/>
            <a:ext cx="8265507" cy="4742072"/>
          </a:xfrm>
        </p:spPr>
        <p:txBody>
          <a:bodyPr vert="horz" lIns="0" tIns="0" rIns="0" bIns="0" rtlCol="0" anchor="t">
            <a:noAutofit/>
          </a:bodyPr>
          <a:lstStyle/>
          <a:p>
            <a:pPr marL="0" indent="0">
              <a:spcAft>
                <a:spcPts val="400"/>
              </a:spcAft>
              <a:buNone/>
            </a:pPr>
            <a:r>
              <a:rPr lang="it-IT" dirty="0">
                <a:solidFill>
                  <a:schemeClr val="tx1">
                    <a:lumMod val="65000"/>
                    <a:lumOff val="35000"/>
                  </a:schemeClr>
                </a:solidFill>
              </a:rPr>
              <a:t>Recentemente è stato dimostrato che il CS 3600 offre la migliore esattezza per corone singole, protesi parziali e arcate complete</a:t>
            </a:r>
            <a:r>
              <a:rPr lang="it-IT" baseline="30000" dirty="0">
                <a:solidFill>
                  <a:schemeClr val="tx1">
                    <a:lumMod val="65000"/>
                    <a:lumOff val="35000"/>
                  </a:schemeClr>
                </a:solidFill>
              </a:rPr>
              <a:t>1</a:t>
            </a:r>
          </a:p>
          <a:p>
            <a:pPr marL="0" indent="0">
              <a:spcAft>
                <a:spcPts val="400"/>
              </a:spcAft>
              <a:buNone/>
            </a:pPr>
            <a:endParaRPr lang="en-US" dirty="0">
              <a:solidFill>
                <a:schemeClr val="tx1">
                  <a:lumMod val="65000"/>
                  <a:lumOff val="35000"/>
                </a:schemeClr>
              </a:solidFill>
            </a:endParaRPr>
          </a:p>
          <a:p>
            <a:pPr marL="0" indent="0">
              <a:buNone/>
            </a:pPr>
            <a:r>
              <a:rPr lang="it-IT" sz="1200" b="1" dirty="0">
                <a:solidFill>
                  <a:schemeClr val="tx1">
                    <a:lumMod val="65000"/>
                    <a:lumOff val="35000"/>
                  </a:schemeClr>
                </a:solidFill>
              </a:rPr>
              <a:t>Corona Singola: </a:t>
            </a:r>
            <a:r>
              <a:rPr lang="it-IT" sz="1200" dirty="0">
                <a:solidFill>
                  <a:schemeClr val="tx1">
                    <a:lumMod val="65000"/>
                    <a:lumOff val="35000"/>
                  </a:schemeClr>
                </a:solidFill>
              </a:rPr>
              <a:t>Il CS 3600 offre la migliore esattezza (15,2 ± 0,8 μm) e la migliore precisione (11,3 ± 1,1 μm)</a:t>
            </a:r>
          </a:p>
          <a:p>
            <a:pPr marL="0" indent="0">
              <a:buNone/>
            </a:pPr>
            <a:endParaRPr lang="en-US" sz="1200" dirty="0">
              <a:solidFill>
                <a:schemeClr val="tx1">
                  <a:lumMod val="65000"/>
                  <a:lumOff val="35000"/>
                </a:schemeClr>
              </a:solidFill>
            </a:endParaRPr>
          </a:p>
          <a:p>
            <a:pPr marL="0" lvl="0" indent="0">
              <a:buNone/>
              <a:defRPr/>
            </a:pPr>
            <a:r>
              <a:rPr lang="it-IT" sz="1200" b="1" dirty="0">
                <a:solidFill>
                  <a:schemeClr val="tx1">
                    <a:lumMod val="65000"/>
                    <a:lumOff val="35000"/>
                  </a:schemeClr>
                </a:solidFill>
              </a:rPr>
              <a:t>Protesi Parziale: </a:t>
            </a:r>
            <a:r>
              <a:rPr lang="it-IT" sz="1200" dirty="0">
                <a:solidFill>
                  <a:schemeClr val="tx1">
                    <a:lumMod val="65000"/>
                    <a:lumOff val="35000"/>
                  </a:schemeClr>
                </a:solidFill>
              </a:rPr>
              <a:t>Il CS 3600 offre la migliore esattezza (23 ± 1,1 μm) e la migliore precisione (21 ± 1,9 μm)</a:t>
            </a:r>
          </a:p>
          <a:p>
            <a:pPr marL="0" lvl="0" indent="0">
              <a:buNone/>
              <a:defRPr/>
            </a:pPr>
            <a:endParaRPr lang="en-US" sz="1200" dirty="0">
              <a:solidFill>
                <a:schemeClr val="tx1">
                  <a:lumMod val="65000"/>
                  <a:lumOff val="35000"/>
                </a:schemeClr>
              </a:solidFill>
            </a:endParaRPr>
          </a:p>
          <a:p>
            <a:pPr marL="0" indent="0">
              <a:buNone/>
              <a:defRPr/>
            </a:pPr>
            <a:r>
              <a:rPr lang="it-IT" sz="1200" b="1" dirty="0">
                <a:solidFill>
                  <a:schemeClr val="tx1">
                    <a:lumMod val="65000"/>
                    <a:lumOff val="35000"/>
                  </a:schemeClr>
                </a:solidFill>
              </a:rPr>
              <a:t>Arcata Completa: </a:t>
            </a:r>
            <a:r>
              <a:rPr lang="it-IT" sz="1200" dirty="0">
                <a:solidFill>
                  <a:schemeClr val="tx1">
                    <a:lumMod val="65000"/>
                    <a:lumOff val="35000"/>
                  </a:schemeClr>
                </a:solidFill>
              </a:rPr>
              <a:t>Il CS 3600 offre la migliore esattezza (44,9 ± 8,9 μm).  Trios 3 ha la migliore precisione (35,6 ± 3,4 μm), seguito molto da vicino dal CS 3600 (35,7 ± 4,3 μm)</a:t>
            </a:r>
          </a:p>
          <a:p>
            <a:pPr marL="0" indent="0">
              <a:spcAft>
                <a:spcPts val="400"/>
              </a:spcAft>
              <a:buNone/>
            </a:pPr>
            <a:endParaRPr lang="en-US" dirty="0">
              <a:solidFill>
                <a:schemeClr val="tx1">
                  <a:lumMod val="65000"/>
                  <a:lumOff val="35000"/>
                </a:schemeClr>
              </a:solidFill>
            </a:endParaRPr>
          </a:p>
          <a:p>
            <a:pPr marL="0" indent="0">
              <a:spcAft>
                <a:spcPts val="400"/>
              </a:spcAft>
              <a:buNone/>
            </a:pPr>
            <a:endParaRPr lang="en-US" dirty="0">
              <a:solidFill>
                <a:schemeClr val="tx1">
                  <a:lumMod val="65000"/>
                  <a:lumOff val="35000"/>
                </a:schemeClr>
              </a:solidFill>
            </a:endParaRPr>
          </a:p>
          <a:p>
            <a:pPr marL="0" indent="0">
              <a:spcAft>
                <a:spcPts val="400"/>
              </a:spcAft>
              <a:buNone/>
            </a:pPr>
            <a:endParaRPr lang="en-US" dirty="0">
              <a:solidFill>
                <a:schemeClr val="tx1">
                  <a:lumMod val="65000"/>
                  <a:lumOff val="35000"/>
                </a:schemeClr>
              </a:solidFill>
            </a:endParaRPr>
          </a:p>
          <a:p>
            <a:pPr marL="0" indent="0">
              <a:spcAft>
                <a:spcPts val="400"/>
              </a:spcAft>
              <a:buNone/>
            </a:pPr>
            <a:endParaRPr lang="en-US" dirty="0">
              <a:solidFill>
                <a:schemeClr val="tx1">
                  <a:lumMod val="65000"/>
                  <a:lumOff val="35000"/>
                </a:schemeClr>
              </a:solidFill>
            </a:endParaRPr>
          </a:p>
          <a:p>
            <a:pPr marL="0" indent="0">
              <a:spcAft>
                <a:spcPts val="400"/>
              </a:spcAft>
              <a:buNone/>
            </a:pPr>
            <a:endParaRPr lang="en-US" dirty="0">
              <a:solidFill>
                <a:schemeClr val="tx1">
                  <a:lumMod val="65000"/>
                  <a:lumOff val="35000"/>
                </a:schemeClr>
              </a:solidFill>
            </a:endParaRPr>
          </a:p>
          <a:p>
            <a:pPr marL="0" indent="0">
              <a:spcAft>
                <a:spcPts val="400"/>
              </a:spcAft>
              <a:buNone/>
            </a:pPr>
            <a:endParaRPr lang="en-US" dirty="0">
              <a:solidFill>
                <a:schemeClr val="tx1">
                  <a:lumMod val="65000"/>
                  <a:lumOff val="35000"/>
                </a:schemeClr>
              </a:solidFill>
            </a:endParaRPr>
          </a:p>
          <a:p>
            <a:pPr marL="0" indent="0">
              <a:spcAft>
                <a:spcPts val="400"/>
              </a:spcAft>
              <a:buNone/>
            </a:pPr>
            <a:endParaRPr lang="en-US" dirty="0">
              <a:solidFill>
                <a:schemeClr val="tx1">
                  <a:lumMod val="65000"/>
                  <a:lumOff val="35000"/>
                </a:schemeClr>
              </a:solidFill>
            </a:endParaRPr>
          </a:p>
          <a:p>
            <a:pPr marL="0" indent="0">
              <a:spcAft>
                <a:spcPts val="400"/>
              </a:spcAft>
              <a:buNone/>
            </a:pPr>
            <a:endParaRPr lang="en-US" dirty="0">
              <a:solidFill>
                <a:schemeClr val="tx1">
                  <a:lumMod val="65000"/>
                  <a:lumOff val="35000"/>
                </a:schemeClr>
              </a:solidFill>
            </a:endParaRPr>
          </a:p>
          <a:p>
            <a:pPr marL="0" indent="0">
              <a:spcAft>
                <a:spcPts val="400"/>
              </a:spcAft>
              <a:buNone/>
            </a:pPr>
            <a:endParaRPr lang="en-US" dirty="0">
              <a:solidFill>
                <a:schemeClr val="tx1">
                  <a:lumMod val="65000"/>
                  <a:lumOff val="35000"/>
                </a:schemeClr>
              </a:solidFill>
            </a:endParaRPr>
          </a:p>
          <a:p>
            <a:pPr marL="0" indent="0">
              <a:spcAft>
                <a:spcPts val="400"/>
              </a:spcAft>
              <a:buNone/>
            </a:pPr>
            <a:endParaRPr lang="en-US" dirty="0">
              <a:solidFill>
                <a:schemeClr val="tx1">
                  <a:lumMod val="65000"/>
                  <a:lumOff val="35000"/>
                </a:schemeClr>
              </a:solidFill>
            </a:endParaRPr>
          </a:p>
          <a:p>
            <a:pPr marL="0" indent="0">
              <a:spcAft>
                <a:spcPts val="400"/>
              </a:spcAft>
              <a:buNone/>
            </a:pPr>
            <a:endParaRPr lang="en-US" dirty="0">
              <a:solidFill>
                <a:schemeClr val="tx1">
                  <a:lumMod val="65000"/>
                  <a:lumOff val="35000"/>
                </a:schemeClr>
              </a:solidFill>
            </a:endParaRPr>
          </a:p>
          <a:p>
            <a:pPr marL="0" indent="0">
              <a:spcAft>
                <a:spcPts val="400"/>
              </a:spcAft>
              <a:buNone/>
            </a:pPr>
            <a:endParaRPr lang="en-US" dirty="0">
              <a:solidFill>
                <a:schemeClr val="tx1">
                  <a:lumMod val="65000"/>
                  <a:lumOff val="35000"/>
                </a:schemeClr>
              </a:solidFill>
            </a:endParaRPr>
          </a:p>
        </p:txBody>
      </p:sp>
      <p:sp>
        <p:nvSpPr>
          <p:cNvPr id="3" name="Date Placeholder 2">
            <a:extLst>
              <a:ext uri="{FF2B5EF4-FFF2-40B4-BE49-F238E27FC236}">
                <a16:creationId xmlns:a16="http://schemas.microsoft.com/office/drawing/2014/main" id="{DBEFE279-8033-4758-A420-C0EA7110C59F}"/>
              </a:ext>
            </a:extLst>
          </p:cNvPr>
          <p:cNvSpPr>
            <a:spLocks noGrp="1"/>
          </p:cNvSpPr>
          <p:nvPr>
            <p:ph type="dt" sz="half" idx="10"/>
          </p:nvPr>
        </p:nvSpPr>
        <p:spPr/>
        <p:txBody>
          <a:bodyPr/>
          <a:lstStyle/>
          <a:p>
            <a:fld id="{F38D0951-3E94-4A07-96BE-D3A16E8E276E}" type="datetime3">
              <a:rPr lang="da-DK" smtClean="0"/>
              <a:pPr/>
              <a:t>07.10.2019</a:t>
            </a:fld>
            <a:endParaRPr lang="da-DK"/>
          </a:p>
        </p:txBody>
      </p:sp>
      <p:sp>
        <p:nvSpPr>
          <p:cNvPr id="4" name="Slide Number Placeholder 3">
            <a:extLst>
              <a:ext uri="{FF2B5EF4-FFF2-40B4-BE49-F238E27FC236}">
                <a16:creationId xmlns:a16="http://schemas.microsoft.com/office/drawing/2014/main" id="{5B489AA1-4AC6-4BA8-AE1A-83B848725024}"/>
              </a:ext>
            </a:extLst>
          </p:cNvPr>
          <p:cNvSpPr>
            <a:spLocks noGrp="1"/>
          </p:cNvSpPr>
          <p:nvPr>
            <p:ph type="sldNum" sz="quarter" idx="12"/>
          </p:nvPr>
        </p:nvSpPr>
        <p:spPr/>
        <p:txBody>
          <a:bodyPr/>
          <a:lstStyle/>
          <a:p>
            <a:fld id="{24C8C45C-947F-4981-8B3F-4F32E973C901}" type="slidenum">
              <a:rPr lang="en-GB" smtClean="0"/>
              <a:pPr/>
              <a:t>13</a:t>
            </a:fld>
            <a:endParaRPr lang="en-GB"/>
          </a:p>
        </p:txBody>
      </p:sp>
      <p:sp>
        <p:nvSpPr>
          <p:cNvPr id="12" name="TextBox 11">
            <a:extLst>
              <a:ext uri="{FF2B5EF4-FFF2-40B4-BE49-F238E27FC236}">
                <a16:creationId xmlns:a16="http://schemas.microsoft.com/office/drawing/2014/main" id="{826C6222-6EB1-4EFA-ABEB-AAD65776CF0B}"/>
              </a:ext>
            </a:extLst>
          </p:cNvPr>
          <p:cNvSpPr txBox="1">
            <a:spLocks noChangeArrowheads="1"/>
          </p:cNvSpPr>
          <p:nvPr/>
        </p:nvSpPr>
        <p:spPr bwMode="auto">
          <a:xfrm>
            <a:off x="2680447" y="6465547"/>
            <a:ext cx="592301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sz="700"/>
              <a:t>Mangano F, Logozzo S, Hauschild U, Veronesi G, Imburgia M, Mangano C, Admakin O. 6 giugno, 2019. Trueness and precision of 5 intraoral scanners in the impressions of single and multiple implants: a comparative in vitro study.  BMC Oral Health. 19(101): DOI 10.1186/s12903-019-0792-7</a:t>
            </a:r>
          </a:p>
        </p:txBody>
      </p:sp>
      <p:pic>
        <p:nvPicPr>
          <p:cNvPr id="8" name="Picture 7">
            <a:extLst>
              <a:ext uri="{FF2B5EF4-FFF2-40B4-BE49-F238E27FC236}">
                <a16:creationId xmlns:a16="http://schemas.microsoft.com/office/drawing/2014/main" id="{E4ACE0B9-CC9F-49CD-9702-0885545FE7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319" y="4000267"/>
            <a:ext cx="6216843" cy="1681555"/>
          </a:xfrm>
          <a:prstGeom prst="rect">
            <a:avLst/>
          </a:prstGeom>
        </p:spPr>
      </p:pic>
    </p:spTree>
    <p:extLst>
      <p:ext uri="{BB962C8B-B14F-4D97-AF65-F5344CB8AC3E}">
        <p14:creationId xmlns:p14="http://schemas.microsoft.com/office/powerpoint/2010/main" val="3232524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solidFill>
                  <a:schemeClr val="tx1">
                    <a:lumMod val="65000"/>
                    <a:lumOff val="35000"/>
                  </a:schemeClr>
                </a:solidFill>
              </a:rPr>
              <a:t>Ecco la valutazione del Gordon J. Christensen Clinicians Report</a:t>
            </a:r>
          </a:p>
        </p:txBody>
      </p:sp>
      <p:sp>
        <p:nvSpPr>
          <p:cNvPr id="3" name="Content Placeholder 2"/>
          <p:cNvSpPr>
            <a:spLocks noGrp="1"/>
          </p:cNvSpPr>
          <p:nvPr>
            <p:ph idx="1"/>
          </p:nvPr>
        </p:nvSpPr>
        <p:spPr/>
        <p:txBody>
          <a:bodyPr/>
          <a:lstStyle/>
          <a:p>
            <a:pPr>
              <a:buClr>
                <a:schemeClr val="accent1"/>
              </a:buClr>
              <a:buFont typeface="Arial" pitchFamily="34" charset="0"/>
              <a:buChar char="►"/>
            </a:pPr>
            <a:r>
              <a:rPr lang="it-IT" b="1">
                <a:solidFill>
                  <a:schemeClr val="tx1">
                    <a:lumMod val="65000"/>
                    <a:lumOff val="35000"/>
                  </a:schemeClr>
                </a:solidFill>
              </a:rPr>
              <a:t>RISULTATI PER IL CS 3600</a:t>
            </a:r>
          </a:p>
          <a:p>
            <a:r>
              <a:rPr lang="it-IT" b="1">
                <a:solidFill>
                  <a:schemeClr val="tx1">
                    <a:lumMod val="65000"/>
                    <a:lumOff val="35000"/>
                  </a:schemeClr>
                </a:solidFill>
              </a:rPr>
              <a:t>Accesso intraorale: eccellente - buono</a:t>
            </a:r>
          </a:p>
          <a:p>
            <a:r>
              <a:rPr lang="it-IT" b="1">
                <a:solidFill>
                  <a:schemeClr val="tx1">
                    <a:lumMod val="65000"/>
                    <a:lumOff val="35000"/>
                  </a:schemeClr>
                </a:solidFill>
              </a:rPr>
              <a:t>Acquisizione rapida: eccellente</a:t>
            </a:r>
          </a:p>
          <a:p>
            <a:r>
              <a:rPr lang="it-IT" b="1">
                <a:solidFill>
                  <a:schemeClr val="tx1">
                    <a:lumMod val="65000"/>
                    <a:lumOff val="35000"/>
                  </a:schemeClr>
                </a:solidFill>
              </a:rPr>
              <a:t>Acquisizione dettagli del margine: eccellente</a:t>
            </a:r>
          </a:p>
          <a:p>
            <a:r>
              <a:rPr lang="it-IT" b="1">
                <a:solidFill>
                  <a:schemeClr val="tx1">
                    <a:lumMod val="65000"/>
                    <a:lumOff val="35000"/>
                  </a:schemeClr>
                </a:solidFill>
              </a:rPr>
              <a:t>Facilità di utilizzo: eccellente - buono</a:t>
            </a:r>
          </a:p>
          <a:p>
            <a:endParaRPr lang="en-US" dirty="0">
              <a:solidFill>
                <a:schemeClr val="tx1">
                  <a:lumMod val="65000"/>
                  <a:lumOff val="35000"/>
                </a:schemeClr>
              </a:solidFill>
            </a:endParaRPr>
          </a:p>
        </p:txBody>
      </p:sp>
      <p:sp>
        <p:nvSpPr>
          <p:cNvPr id="4" name="Date Placeholder 3"/>
          <p:cNvSpPr>
            <a:spLocks noGrp="1"/>
          </p:cNvSpPr>
          <p:nvPr>
            <p:ph type="dt" sz="half" idx="10"/>
          </p:nvPr>
        </p:nvSpPr>
        <p:spPr/>
        <p:txBody>
          <a:bodyPr/>
          <a:lstStyle/>
          <a:p>
            <a:fld id="{E196F7F5-B7C4-41C1-8B96-3F46F406E904}" type="datetime3">
              <a:rPr lang="da-DK" noProof="0" smtClean="0"/>
              <a:t>07.10.2019</a:t>
            </a:fld>
            <a:endParaRPr lang="da-DK" noProof="0"/>
          </a:p>
        </p:txBody>
      </p:sp>
      <p:pic>
        <p:nvPicPr>
          <p:cNvPr id="69634" name="Picture 2"/>
          <p:cNvPicPr>
            <a:picLocks noChangeAspect="1" noChangeArrowheads="1"/>
          </p:cNvPicPr>
          <p:nvPr/>
        </p:nvPicPr>
        <p:blipFill>
          <a:blip r:embed="rId2" cstate="screen"/>
          <a:srcRect/>
          <a:stretch>
            <a:fillRect/>
          </a:stretch>
        </p:blipFill>
        <p:spPr bwMode="auto">
          <a:xfrm>
            <a:off x="1196109" y="3036326"/>
            <a:ext cx="6751783" cy="2543022"/>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459614" y="5776955"/>
            <a:ext cx="5342603" cy="115416"/>
          </a:xfrm>
          <a:prstGeom prst="rect">
            <a:avLst/>
          </a:prstGeom>
          <a:noFill/>
        </p:spPr>
        <p:txBody>
          <a:bodyPr wrap="square" lIns="0" tIns="0" rIns="0" bIns="0" rtlCol="0">
            <a:spAutoFit/>
          </a:bodyPr>
          <a:lstStyle/>
          <a:p>
            <a:pPr algn="ctr"/>
            <a:r>
              <a:rPr lang="it-IT" sz="750" dirty="0"/>
              <a:t>* Ripreso agosto 2016 con autorizzazione, da Vol. 9 Iss. 8, agosto 2016, pagine 1 e 3</a:t>
            </a:r>
          </a:p>
        </p:txBody>
      </p:sp>
      <p:sp>
        <p:nvSpPr>
          <p:cNvPr id="8" name="Rectangle 7"/>
          <p:cNvSpPr/>
          <p:nvPr/>
        </p:nvSpPr>
        <p:spPr>
          <a:xfrm>
            <a:off x="1183558" y="3534082"/>
            <a:ext cx="6769510" cy="530942"/>
          </a:xfrm>
          <a:prstGeom prst="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29202" y="1370839"/>
            <a:ext cx="7691254" cy="554531"/>
          </a:xfrm>
        </p:spPr>
        <p:txBody>
          <a:bodyPr/>
          <a:lstStyle/>
          <a:p>
            <a:r>
              <a:rPr lang="it-IT" b="0"/>
              <a:t>Una soluzione pluripremiata</a:t>
            </a:r>
          </a:p>
        </p:txBody>
      </p:sp>
      <p:sp>
        <p:nvSpPr>
          <p:cNvPr id="4" name="Date Placeholder 3"/>
          <p:cNvSpPr>
            <a:spLocks noGrp="1"/>
          </p:cNvSpPr>
          <p:nvPr>
            <p:ph type="dt" sz="half" idx="14"/>
          </p:nvPr>
        </p:nvSpPr>
        <p:spPr/>
        <p:txBody>
          <a:bodyPr/>
          <a:lstStyle/>
          <a:p>
            <a:fld id="{E97259C9-F6FF-4E41-9B4C-0384A560C6F7}" type="datetime3">
              <a:rPr lang="da-DK" smtClean="0"/>
              <a:t>07.10.2019</a:t>
            </a:fld>
            <a:endParaRPr lang="da-DK"/>
          </a:p>
        </p:txBody>
      </p:sp>
      <p:pic>
        <p:nvPicPr>
          <p:cNvPr id="8" name="Content Placeholder 7" descr="top_100_2016.jpg"/>
          <p:cNvPicPr>
            <a:picLocks noGrp="1" noChangeAspect="1"/>
          </p:cNvPicPr>
          <p:nvPr>
            <p:ph idx="4294967295"/>
          </p:nvPr>
        </p:nvPicPr>
        <p:blipFill>
          <a:blip r:embed="rId2" cstate="screen"/>
          <a:stretch>
            <a:fillRect/>
          </a:stretch>
        </p:blipFill>
        <p:spPr>
          <a:xfrm>
            <a:off x="6968207" y="2400300"/>
            <a:ext cx="1350169" cy="997744"/>
          </a:xfrm>
        </p:spPr>
      </p:pic>
      <p:pic>
        <p:nvPicPr>
          <p:cNvPr id="9" name="Picture 8" descr="Top50_Technology_Logo.jpg"/>
          <p:cNvPicPr>
            <a:picLocks noChangeAspect="1"/>
          </p:cNvPicPr>
          <p:nvPr/>
        </p:nvPicPr>
        <p:blipFill>
          <a:blip r:embed="rId3" cstate="screen">
            <a:clrChange>
              <a:clrFrom>
                <a:srgbClr val="FFFFFF"/>
              </a:clrFrom>
              <a:clrTo>
                <a:srgbClr val="FFFFFF">
                  <a:alpha val="0"/>
                </a:srgbClr>
              </a:clrTo>
            </a:clrChange>
          </a:blip>
          <a:stretch>
            <a:fillRect/>
          </a:stretch>
        </p:blipFill>
        <p:spPr>
          <a:xfrm>
            <a:off x="5500994" y="3716025"/>
            <a:ext cx="1484475" cy="1371600"/>
          </a:xfrm>
          <a:prstGeom prst="rect">
            <a:avLst/>
          </a:prstGeom>
        </p:spPr>
      </p:pic>
      <p:pic>
        <p:nvPicPr>
          <p:cNvPr id="10" name="Picture 9" descr="top_100_2017.jpg"/>
          <p:cNvPicPr>
            <a:picLocks noChangeAspect="1"/>
          </p:cNvPicPr>
          <p:nvPr/>
        </p:nvPicPr>
        <p:blipFill>
          <a:blip r:embed="rId4" cstate="screen"/>
          <a:stretch>
            <a:fillRect/>
          </a:stretch>
        </p:blipFill>
        <p:spPr>
          <a:xfrm>
            <a:off x="4919239" y="2400300"/>
            <a:ext cx="1390967" cy="1028700"/>
          </a:xfrm>
          <a:prstGeom prst="rect">
            <a:avLst/>
          </a:prstGeom>
        </p:spPr>
      </p:pic>
      <p:pic>
        <p:nvPicPr>
          <p:cNvPr id="11" name="Picture 10" descr="Top_Innovative_Prod.jpg"/>
          <p:cNvPicPr>
            <a:picLocks noChangeAspect="1"/>
          </p:cNvPicPr>
          <p:nvPr/>
        </p:nvPicPr>
        <p:blipFill>
          <a:blip r:embed="rId5" cstate="screen">
            <a:clrChange>
              <a:clrFrom>
                <a:srgbClr val="FFFFFF"/>
              </a:clrFrom>
              <a:clrTo>
                <a:srgbClr val="FFFFFF">
                  <a:alpha val="0"/>
                </a:srgbClr>
              </a:clrTo>
            </a:clrChange>
          </a:blip>
          <a:stretch>
            <a:fillRect/>
          </a:stretch>
        </p:blipFill>
        <p:spPr>
          <a:xfrm>
            <a:off x="3884645" y="3716025"/>
            <a:ext cx="1484475" cy="1371600"/>
          </a:xfrm>
          <a:prstGeom prst="rect">
            <a:avLst/>
          </a:prstGeom>
        </p:spPr>
      </p:pic>
      <p:pic>
        <p:nvPicPr>
          <p:cNvPr id="12" name="Picture 11" descr="Dentalcompare top 10 new products. 2016.jpg"/>
          <p:cNvPicPr>
            <a:picLocks noChangeAspect="1"/>
          </p:cNvPicPr>
          <p:nvPr/>
        </p:nvPicPr>
        <p:blipFill>
          <a:blip r:embed="rId6" cstate="screen"/>
          <a:srcRect/>
          <a:stretch>
            <a:fillRect/>
          </a:stretch>
        </p:blipFill>
        <p:spPr>
          <a:xfrm>
            <a:off x="588199" y="2384172"/>
            <a:ext cx="1746483" cy="2061422"/>
          </a:xfrm>
          <a:prstGeom prst="rect">
            <a:avLst/>
          </a:prstGeom>
        </p:spPr>
      </p:pic>
      <p:sp>
        <p:nvSpPr>
          <p:cNvPr id="15" name="TextBox 14"/>
          <p:cNvSpPr txBox="1"/>
          <p:nvPr/>
        </p:nvSpPr>
        <p:spPr>
          <a:xfrm>
            <a:off x="4572000" y="5263469"/>
            <a:ext cx="4277147" cy="553998"/>
          </a:xfrm>
          <a:prstGeom prst="rect">
            <a:avLst/>
          </a:prstGeom>
          <a:noFill/>
        </p:spPr>
        <p:txBody>
          <a:bodyPr wrap="square" lIns="0" tIns="0" rIns="0" bIns="0" rtlCol="0">
            <a:spAutoFit/>
          </a:bodyPr>
          <a:lstStyle/>
          <a:p>
            <a:r>
              <a:rPr lang="it-IT" sz="1200" b="1" dirty="0"/>
              <a:t>Valutato “Excellent – Good” da Clinicians Report</a:t>
            </a:r>
          </a:p>
          <a:p>
            <a:r>
              <a:rPr lang="it-IT" sz="1200" b="1" dirty="0"/>
              <a:t>Nominato da Clinicians Report come un “Best Product” del 2016</a:t>
            </a:r>
          </a:p>
          <a:p>
            <a:endParaRPr lang="en-US" sz="1200" b="1" dirty="0"/>
          </a:p>
        </p:txBody>
      </p:sp>
      <p:pic>
        <p:nvPicPr>
          <p:cNvPr id="3" name="Picture 2">
            <a:extLst>
              <a:ext uri="{FF2B5EF4-FFF2-40B4-BE49-F238E27FC236}">
                <a16:creationId xmlns:a16="http://schemas.microsoft.com/office/drawing/2014/main" id="{8D60B24C-C70B-4B72-9DF9-827A80A797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8448" y="2400300"/>
            <a:ext cx="1352789" cy="1000466"/>
          </a:xfrm>
          <a:prstGeom prst="rect">
            <a:avLst/>
          </a:prstGeom>
        </p:spPr>
      </p:pic>
      <p:pic>
        <p:nvPicPr>
          <p:cNvPr id="13" name="Picture 12">
            <a:extLst>
              <a:ext uri="{FF2B5EF4-FFF2-40B4-BE49-F238E27FC236}">
                <a16:creationId xmlns:a16="http://schemas.microsoft.com/office/drawing/2014/main" id="{87EB86F7-39D8-42CB-A04F-A75936865CA9}"/>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17344" y="3716025"/>
            <a:ext cx="1484475" cy="1371600"/>
          </a:xfrm>
          <a:prstGeom prst="rect">
            <a:avLst/>
          </a:prstGeom>
        </p:spPr>
      </p:pic>
      <p:pic>
        <p:nvPicPr>
          <p:cNvPr id="17" name="Picture 16">
            <a:extLst>
              <a:ext uri="{FF2B5EF4-FFF2-40B4-BE49-F238E27FC236}">
                <a16:creationId xmlns:a16="http://schemas.microsoft.com/office/drawing/2014/main" id="{F913385A-4D22-4F2A-8F71-1A38635F868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4853" y="4680047"/>
            <a:ext cx="4079976" cy="97896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it-IT">
                <a:solidFill>
                  <a:schemeClr val="tx1">
                    <a:lumMod val="65000"/>
                    <a:lumOff val="35000"/>
                  </a:schemeClr>
                </a:solidFill>
              </a:rPr>
              <a:t>Ecco la valutazione del CS 3600 da parte degli acquirenti di prodotti dentali</a:t>
            </a:r>
          </a:p>
        </p:txBody>
      </p:sp>
      <p:sp>
        <p:nvSpPr>
          <p:cNvPr id="4" name="Date Placeholder 3"/>
          <p:cNvSpPr>
            <a:spLocks noGrp="1"/>
          </p:cNvSpPr>
          <p:nvPr>
            <p:ph type="dt" sz="half" idx="10"/>
          </p:nvPr>
        </p:nvSpPr>
        <p:spPr>
          <a:xfrm>
            <a:off x="-2142198" y="5858370"/>
            <a:ext cx="0" cy="0"/>
          </a:xfrm>
        </p:spPr>
        <p:txBody>
          <a:bodyPr/>
          <a:lstStyle/>
          <a:p>
            <a:fld id="{88E36AC4-6366-41E2-A8CD-F5825D3B5DE6}" type="datetime3">
              <a:rPr lang="da-DK" smtClean="0"/>
              <a:t>07.10.2019</a:t>
            </a:fld>
            <a:endParaRPr lang="da-DK"/>
          </a:p>
        </p:txBody>
      </p:sp>
      <p:pic>
        <p:nvPicPr>
          <p:cNvPr id="1028" name="Picture 4"/>
          <p:cNvPicPr>
            <a:picLocks noChangeAspect="1" noChangeArrowheads="1"/>
          </p:cNvPicPr>
          <p:nvPr/>
        </p:nvPicPr>
        <p:blipFill>
          <a:blip r:embed="rId2" cstate="screen"/>
          <a:srcRect/>
          <a:stretch>
            <a:fillRect/>
          </a:stretch>
        </p:blipFill>
        <p:spPr bwMode="auto">
          <a:xfrm>
            <a:off x="556757" y="1918967"/>
            <a:ext cx="5863445" cy="3624675"/>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1721880" y="2510542"/>
            <a:ext cx="2223319" cy="161583"/>
          </a:xfrm>
          <a:prstGeom prst="rect">
            <a:avLst/>
          </a:prstGeom>
          <a:noFill/>
        </p:spPr>
        <p:txBody>
          <a:bodyPr wrap="square" lIns="0" tIns="0" rIns="0" bIns="0" rtlCol="0">
            <a:spAutoFit/>
          </a:bodyPr>
          <a:lstStyle/>
          <a:p>
            <a:pPr algn="r"/>
            <a:r>
              <a:rPr lang="it-IT" sz="1050" b="1"/>
              <a:t>Tempo di scansione</a:t>
            </a:r>
          </a:p>
        </p:txBody>
      </p:sp>
      <p:sp>
        <p:nvSpPr>
          <p:cNvPr id="10" name="TextBox 9"/>
          <p:cNvSpPr txBox="1"/>
          <p:nvPr/>
        </p:nvSpPr>
        <p:spPr>
          <a:xfrm>
            <a:off x="1721880" y="2868184"/>
            <a:ext cx="2223319" cy="161583"/>
          </a:xfrm>
          <a:prstGeom prst="rect">
            <a:avLst/>
          </a:prstGeom>
          <a:noFill/>
        </p:spPr>
        <p:txBody>
          <a:bodyPr wrap="square" lIns="0" tIns="0" rIns="0" bIns="0" rtlCol="0">
            <a:spAutoFit/>
          </a:bodyPr>
          <a:lstStyle/>
          <a:p>
            <a:pPr algn="r"/>
            <a:r>
              <a:rPr lang="it-IT" sz="1050" b="1"/>
              <a:t>Comfort per il paziente</a:t>
            </a:r>
          </a:p>
        </p:txBody>
      </p:sp>
      <p:sp>
        <p:nvSpPr>
          <p:cNvPr id="11" name="TextBox 10"/>
          <p:cNvSpPr txBox="1"/>
          <p:nvPr/>
        </p:nvSpPr>
        <p:spPr>
          <a:xfrm>
            <a:off x="1721880" y="3244275"/>
            <a:ext cx="2223319" cy="161583"/>
          </a:xfrm>
          <a:prstGeom prst="rect">
            <a:avLst/>
          </a:prstGeom>
          <a:noFill/>
        </p:spPr>
        <p:txBody>
          <a:bodyPr wrap="square" lIns="0" tIns="0" rIns="0" bIns="0" rtlCol="0">
            <a:spAutoFit/>
          </a:bodyPr>
          <a:lstStyle/>
          <a:p>
            <a:pPr algn="r"/>
            <a:r>
              <a:rPr lang="it-IT" sz="1050" b="1"/>
              <a:t>Qualità d’immagine</a:t>
            </a:r>
          </a:p>
        </p:txBody>
      </p:sp>
      <p:sp>
        <p:nvSpPr>
          <p:cNvPr id="12" name="TextBox 11"/>
          <p:cNvSpPr txBox="1"/>
          <p:nvPr/>
        </p:nvSpPr>
        <p:spPr>
          <a:xfrm>
            <a:off x="700554" y="3620359"/>
            <a:ext cx="3244645" cy="161583"/>
          </a:xfrm>
          <a:prstGeom prst="rect">
            <a:avLst/>
          </a:prstGeom>
          <a:noFill/>
        </p:spPr>
        <p:txBody>
          <a:bodyPr wrap="square" lIns="0" tIns="0" rIns="0" bIns="0" rtlCol="0">
            <a:spAutoFit/>
          </a:bodyPr>
          <a:lstStyle/>
          <a:p>
            <a:pPr algn="r"/>
            <a:r>
              <a:rPr lang="it-IT" sz="1050" b="1"/>
              <a:t>Progetto del software e capacità di imaging</a:t>
            </a:r>
          </a:p>
        </p:txBody>
      </p:sp>
      <p:sp>
        <p:nvSpPr>
          <p:cNvPr id="13" name="TextBox 12"/>
          <p:cNvSpPr txBox="1"/>
          <p:nvPr/>
        </p:nvSpPr>
        <p:spPr>
          <a:xfrm>
            <a:off x="1721880" y="3952197"/>
            <a:ext cx="2223319" cy="161583"/>
          </a:xfrm>
          <a:prstGeom prst="rect">
            <a:avLst/>
          </a:prstGeom>
          <a:noFill/>
        </p:spPr>
        <p:txBody>
          <a:bodyPr wrap="square" lIns="0" tIns="0" rIns="0" bIns="0" rtlCol="0">
            <a:spAutoFit/>
          </a:bodyPr>
          <a:lstStyle/>
          <a:p>
            <a:pPr algn="r"/>
            <a:r>
              <a:rPr lang="it-IT" sz="1050" b="1"/>
              <a:t>Supporto dell’azienda e training</a:t>
            </a:r>
          </a:p>
        </p:txBody>
      </p:sp>
      <p:sp>
        <p:nvSpPr>
          <p:cNvPr id="14" name="TextBox 13"/>
          <p:cNvSpPr txBox="1"/>
          <p:nvPr/>
        </p:nvSpPr>
        <p:spPr>
          <a:xfrm>
            <a:off x="1721880" y="4328281"/>
            <a:ext cx="2223319" cy="161583"/>
          </a:xfrm>
          <a:prstGeom prst="rect">
            <a:avLst/>
          </a:prstGeom>
          <a:noFill/>
        </p:spPr>
        <p:txBody>
          <a:bodyPr wrap="square" lIns="0" tIns="0" rIns="0" bIns="0" rtlCol="0">
            <a:spAutoFit/>
          </a:bodyPr>
          <a:lstStyle/>
          <a:p>
            <a:pPr algn="r"/>
            <a:r>
              <a:rPr lang="it-IT" sz="1050" b="1"/>
              <a:t>Media Sezione A</a:t>
            </a:r>
          </a:p>
        </p:txBody>
      </p:sp>
      <p:sp>
        <p:nvSpPr>
          <p:cNvPr id="15" name="TextBox 14"/>
          <p:cNvSpPr txBox="1"/>
          <p:nvPr/>
        </p:nvSpPr>
        <p:spPr>
          <a:xfrm>
            <a:off x="726732" y="4708053"/>
            <a:ext cx="3218467" cy="161220"/>
          </a:xfrm>
          <a:prstGeom prst="rect">
            <a:avLst/>
          </a:prstGeom>
          <a:noFill/>
        </p:spPr>
        <p:txBody>
          <a:bodyPr wrap="square" lIns="0" tIns="0" rIns="0" bIns="0" rtlCol="0">
            <a:spAutoFit/>
          </a:bodyPr>
          <a:lstStyle/>
          <a:p>
            <a:pPr algn="r"/>
            <a:r>
              <a:rPr lang="it-IT" sz="1050" b="1" dirty="0"/>
              <a:t>Soddisfazione complessiva Sezione B</a:t>
            </a:r>
          </a:p>
        </p:txBody>
      </p:sp>
      <p:sp>
        <p:nvSpPr>
          <p:cNvPr id="16" name="TextBox 15"/>
          <p:cNvSpPr txBox="1"/>
          <p:nvPr/>
        </p:nvSpPr>
        <p:spPr>
          <a:xfrm>
            <a:off x="3047022" y="5006341"/>
            <a:ext cx="1965960" cy="392415"/>
          </a:xfrm>
          <a:prstGeom prst="rect">
            <a:avLst/>
          </a:prstGeom>
          <a:noFill/>
        </p:spPr>
        <p:txBody>
          <a:bodyPr wrap="square" lIns="0" tIns="0" rIns="0" bIns="0" rtlCol="0">
            <a:spAutoFit/>
          </a:bodyPr>
          <a:lstStyle/>
          <a:p>
            <a:pPr algn="r"/>
            <a:r>
              <a:rPr lang="it-IT" sz="1350" b="1">
                <a:solidFill>
                  <a:schemeClr val="bg1"/>
                </a:solidFill>
              </a:rPr>
              <a:t>PUNTEGGIO FINALE</a:t>
            </a:r>
          </a:p>
          <a:p>
            <a:pPr algn="r"/>
            <a:r>
              <a:rPr lang="it-IT" sz="1200" b="1">
                <a:solidFill>
                  <a:schemeClr val="bg1"/>
                </a:solidFill>
              </a:rPr>
              <a:t>Media delle sezioni A e B</a:t>
            </a:r>
          </a:p>
        </p:txBody>
      </p:sp>
      <p:sp>
        <p:nvSpPr>
          <p:cNvPr id="17" name="TextBox 16"/>
          <p:cNvSpPr txBox="1"/>
          <p:nvPr/>
        </p:nvSpPr>
        <p:spPr>
          <a:xfrm>
            <a:off x="726732" y="1943100"/>
            <a:ext cx="5280660" cy="346249"/>
          </a:xfrm>
          <a:prstGeom prst="rect">
            <a:avLst/>
          </a:prstGeom>
          <a:noFill/>
        </p:spPr>
        <p:txBody>
          <a:bodyPr wrap="square" lIns="0" tIns="0" rIns="0" bIns="0" rtlCol="0">
            <a:spAutoFit/>
          </a:bodyPr>
          <a:lstStyle/>
          <a:p>
            <a:r>
              <a:rPr lang="it-IT" sz="1200" b="1"/>
              <a:t>Istantanea di Valutazione del prodotto </a:t>
            </a:r>
          </a:p>
          <a:p>
            <a:r>
              <a:rPr lang="it-IT" sz="1050" b="1" i="1"/>
              <a:t>Criteri in base a un punteggio medio su una scala di 5</a:t>
            </a:r>
          </a:p>
        </p:txBody>
      </p:sp>
      <p:sp>
        <p:nvSpPr>
          <p:cNvPr id="21" name="TextBox 20"/>
          <p:cNvSpPr txBox="1"/>
          <p:nvPr/>
        </p:nvSpPr>
        <p:spPr>
          <a:xfrm>
            <a:off x="5429250" y="5680711"/>
            <a:ext cx="3337560" cy="138499"/>
          </a:xfrm>
          <a:prstGeom prst="rect">
            <a:avLst/>
          </a:prstGeom>
          <a:noFill/>
        </p:spPr>
        <p:txBody>
          <a:bodyPr wrap="square" lIns="0" tIns="0" rIns="0" bIns="0" rtlCol="0">
            <a:spAutoFit/>
          </a:bodyPr>
          <a:lstStyle/>
          <a:p>
            <a:r>
              <a:rPr lang="it-IT" sz="900">
                <a:hlinkClick r:id="rId3"/>
              </a:rPr>
              <a:t>http://www.dentalproductshopper.com/evaluation/cs-3600</a:t>
            </a:r>
          </a:p>
        </p:txBody>
      </p:sp>
      <p:pic>
        <p:nvPicPr>
          <p:cNvPr id="1029" name="Picture 5"/>
          <p:cNvPicPr>
            <a:picLocks noChangeAspect="1" noChangeArrowheads="1"/>
          </p:cNvPicPr>
          <p:nvPr/>
        </p:nvPicPr>
        <p:blipFill>
          <a:blip r:embed="rId4" cstate="screen">
            <a:clrChange>
              <a:clrFrom>
                <a:srgbClr val="FFFFFF"/>
              </a:clrFrom>
              <a:clrTo>
                <a:srgbClr val="FFFFFF">
                  <a:alpha val="0"/>
                </a:srgbClr>
              </a:clrTo>
            </a:clrChange>
          </a:blip>
          <a:srcRect/>
          <a:stretch>
            <a:fillRect/>
          </a:stretch>
        </p:blipFill>
        <p:spPr bwMode="auto">
          <a:xfrm>
            <a:off x="6707982" y="3912633"/>
            <a:ext cx="2436019" cy="1135856"/>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solidFill>
                  <a:schemeClr val="tx1">
                    <a:lumMod val="65000"/>
                    <a:lumOff val="35000"/>
                  </a:schemeClr>
                </a:solidFill>
              </a:rPr>
              <a:t>La valutazione del CS 3600 da parte degli acquirenti di prodotti dentali</a:t>
            </a:r>
          </a:p>
        </p:txBody>
      </p:sp>
      <p:sp>
        <p:nvSpPr>
          <p:cNvPr id="23" name="Content Placeholder 22"/>
          <p:cNvSpPr>
            <a:spLocks noGrp="1"/>
          </p:cNvSpPr>
          <p:nvPr>
            <p:ph idx="1"/>
          </p:nvPr>
        </p:nvSpPr>
        <p:spPr/>
        <p:txBody>
          <a:bodyPr/>
          <a:lstStyle/>
          <a:p>
            <a:pPr>
              <a:buNone/>
            </a:pPr>
            <a:r>
              <a:rPr lang="it-IT" b="1">
                <a:solidFill>
                  <a:schemeClr val="tx1">
                    <a:lumMod val="65000"/>
                    <a:lumOff val="35000"/>
                  </a:schemeClr>
                </a:solidFill>
              </a:rPr>
              <a:t>Ecco le testimonianze di alcuni nostri revisori:</a:t>
            </a:r>
          </a:p>
        </p:txBody>
      </p:sp>
      <p:sp>
        <p:nvSpPr>
          <p:cNvPr id="3" name="Date Placeholder 2"/>
          <p:cNvSpPr>
            <a:spLocks noGrp="1"/>
          </p:cNvSpPr>
          <p:nvPr>
            <p:ph type="dt" sz="half" idx="10"/>
          </p:nvPr>
        </p:nvSpPr>
        <p:spPr>
          <a:xfrm>
            <a:off x="0" y="5643054"/>
            <a:ext cx="0" cy="0"/>
          </a:xfrm>
        </p:spPr>
        <p:txBody>
          <a:bodyPr/>
          <a:lstStyle/>
          <a:p>
            <a:fld id="{3F6C75CC-8791-41DC-9EE2-9D2E1DB2242E}" type="datetime3">
              <a:rPr lang="da-DK" smtClean="0"/>
              <a:t>07.10.2019</a:t>
            </a:fld>
            <a:endParaRPr lang="da-DK"/>
          </a:p>
        </p:txBody>
      </p:sp>
      <p:sp>
        <p:nvSpPr>
          <p:cNvPr id="5" name="TextBox 4"/>
          <p:cNvSpPr txBox="1"/>
          <p:nvPr/>
        </p:nvSpPr>
        <p:spPr>
          <a:xfrm>
            <a:off x="5648706" y="6465456"/>
            <a:ext cx="3337560" cy="138499"/>
          </a:xfrm>
          <a:prstGeom prst="rect">
            <a:avLst/>
          </a:prstGeom>
          <a:noFill/>
        </p:spPr>
        <p:txBody>
          <a:bodyPr wrap="square" lIns="0" tIns="0" rIns="0" bIns="0" rtlCol="0">
            <a:spAutoFit/>
          </a:bodyPr>
          <a:lstStyle/>
          <a:p>
            <a:r>
              <a:rPr lang="it-IT" sz="900">
                <a:hlinkClick r:id="rId3"/>
              </a:rPr>
              <a:t>http://www.dentalproductshopper.com/evaluation/cs-3600</a:t>
            </a:r>
          </a:p>
        </p:txBody>
      </p:sp>
      <p:pic>
        <p:nvPicPr>
          <p:cNvPr id="2050" name="Picture 2"/>
          <p:cNvPicPr>
            <a:picLocks noChangeAspect="1" noChangeArrowheads="1"/>
          </p:cNvPicPr>
          <p:nvPr/>
        </p:nvPicPr>
        <p:blipFill>
          <a:blip r:embed="rId4" cstate="screen"/>
          <a:srcRect/>
          <a:stretch>
            <a:fillRect/>
          </a:stretch>
        </p:blipFill>
        <p:spPr bwMode="auto">
          <a:xfrm>
            <a:off x="580411" y="2408131"/>
            <a:ext cx="714375" cy="714375"/>
          </a:xfrm>
          <a:prstGeom prst="rect">
            <a:avLst/>
          </a:prstGeom>
          <a:noFill/>
          <a:ln w="9525">
            <a:noFill/>
            <a:miter lim="800000"/>
            <a:headEnd/>
            <a:tailEnd/>
          </a:ln>
          <a:effectLst/>
        </p:spPr>
      </p:pic>
      <p:sp>
        <p:nvSpPr>
          <p:cNvPr id="7" name="TextBox 6"/>
          <p:cNvSpPr txBox="1"/>
          <p:nvPr/>
        </p:nvSpPr>
        <p:spPr>
          <a:xfrm>
            <a:off x="2193807" y="2405827"/>
            <a:ext cx="6360242" cy="600164"/>
          </a:xfrm>
          <a:prstGeom prst="rect">
            <a:avLst/>
          </a:prstGeom>
          <a:noFill/>
        </p:spPr>
        <p:txBody>
          <a:bodyPr wrap="square" lIns="0" tIns="0" rIns="0" bIns="0" rtlCol="0">
            <a:spAutoFit/>
          </a:bodyPr>
          <a:lstStyle/>
          <a:p>
            <a:r>
              <a:rPr lang="it-IT" sz="1350" b="1">
                <a:solidFill>
                  <a:schemeClr val="tx1">
                    <a:lumMod val="65000"/>
                    <a:lumOff val="35000"/>
                  </a:schemeClr>
                </a:solidFill>
              </a:rPr>
              <a:t>“L’utilizzo di questo scanner per corone su denti naturali e impianti ha modificato completamente il flusso di lavoro e l’accuratezza è veramente notevole”.</a:t>
            </a:r>
          </a:p>
          <a:p>
            <a:r>
              <a:rPr lang="it-IT" sz="1200">
                <a:solidFill>
                  <a:schemeClr val="tx1">
                    <a:lumMod val="65000"/>
                    <a:lumOff val="35000"/>
                  </a:schemeClr>
                </a:solidFill>
              </a:rPr>
              <a:t> - Paul Boger, DMD, Warren, PA, U.S.A.</a:t>
            </a:r>
          </a:p>
        </p:txBody>
      </p:sp>
      <p:sp>
        <p:nvSpPr>
          <p:cNvPr id="8" name="Oval 7"/>
          <p:cNvSpPr/>
          <p:nvPr/>
        </p:nvSpPr>
        <p:spPr>
          <a:xfrm>
            <a:off x="1455483" y="2416889"/>
            <a:ext cx="514350" cy="514350"/>
          </a:xfrm>
          <a:prstGeom prst="ellipse">
            <a:avLst/>
          </a:prstGeom>
          <a:solidFill>
            <a:schemeClr val="tx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a:solidFill>
                  <a:schemeClr val="bg1"/>
                </a:solidFill>
              </a:rPr>
              <a:t>24</a:t>
            </a:r>
          </a:p>
        </p:txBody>
      </p:sp>
      <p:sp>
        <p:nvSpPr>
          <p:cNvPr id="9" name="TextBox 8"/>
          <p:cNvSpPr txBox="1"/>
          <p:nvPr/>
        </p:nvSpPr>
        <p:spPr>
          <a:xfrm>
            <a:off x="1380819" y="2981013"/>
            <a:ext cx="731520" cy="126958"/>
          </a:xfrm>
          <a:prstGeom prst="rect">
            <a:avLst/>
          </a:prstGeom>
          <a:noFill/>
        </p:spPr>
        <p:txBody>
          <a:bodyPr wrap="square" lIns="0" tIns="0" rIns="0" bIns="0" rtlCol="0">
            <a:spAutoFit/>
          </a:bodyPr>
          <a:lstStyle/>
          <a:p>
            <a:pPr algn="ctr"/>
            <a:r>
              <a:rPr lang="it-IT" sz="825" b="1" dirty="0"/>
              <a:t>ANNI DI ESPERIENZA</a:t>
            </a:r>
          </a:p>
        </p:txBody>
      </p:sp>
      <p:sp>
        <p:nvSpPr>
          <p:cNvPr id="11" name="Date Placeholder 2"/>
          <p:cNvSpPr txBox="1">
            <a:spLocks/>
          </p:cNvSpPr>
          <p:nvPr/>
        </p:nvSpPr>
        <p:spPr>
          <a:xfrm>
            <a:off x="-7371" y="8041473"/>
            <a:ext cx="0" cy="0"/>
          </a:xfrm>
          <a:prstGeom prst="rect">
            <a:avLst/>
          </a:prstGeom>
        </p:spPr>
        <p:txBody>
          <a:bodyPr vert="horz" lIns="0" tIns="0" rIns="0" bIns="0" rtlCol="0" anchor="b" anchorCtr="0"/>
          <a:lstStyle/>
          <a:p>
            <a:pPr defTabSz="685800">
              <a:defRPr/>
            </a:pPr>
            <a:fld id="{F38D0951-3E94-4A07-96BE-D3A16E8E276E}" type="datetime3">
              <a:rPr lang="da-DK" sz="100">
                <a:noFill/>
              </a:rPr>
              <a:pPr defTabSz="685800">
                <a:defRPr/>
              </a:pPr>
              <a:t>07.10.2019</a:t>
            </a:fld>
            <a:endParaRPr lang="da-DK" sz="100">
              <a:noFill/>
            </a:endParaRPr>
          </a:p>
        </p:txBody>
      </p:sp>
      <p:sp>
        <p:nvSpPr>
          <p:cNvPr id="13" name="TextBox 12"/>
          <p:cNvSpPr txBox="1"/>
          <p:nvPr/>
        </p:nvSpPr>
        <p:spPr>
          <a:xfrm>
            <a:off x="2193807" y="3515617"/>
            <a:ext cx="6360242" cy="392415"/>
          </a:xfrm>
          <a:prstGeom prst="rect">
            <a:avLst/>
          </a:prstGeom>
          <a:noFill/>
        </p:spPr>
        <p:txBody>
          <a:bodyPr wrap="square" lIns="0" tIns="0" rIns="0" bIns="0" rtlCol="0">
            <a:spAutoFit/>
          </a:bodyPr>
          <a:lstStyle/>
          <a:p>
            <a:r>
              <a:rPr lang="it-IT" sz="1350" b="1">
                <a:solidFill>
                  <a:schemeClr val="tx1">
                    <a:lumMod val="65000"/>
                    <a:lumOff val="35000"/>
                  </a:schemeClr>
                </a:solidFill>
              </a:rPr>
              <a:t>“La protesi finale è più accurata con meno regolazioni”.</a:t>
            </a:r>
          </a:p>
          <a:p>
            <a:r>
              <a:rPr lang="it-IT" sz="1200">
                <a:solidFill>
                  <a:schemeClr val="tx1">
                    <a:lumMod val="65000"/>
                    <a:lumOff val="35000"/>
                  </a:schemeClr>
                </a:solidFill>
              </a:rPr>
              <a:t>- Eric Hopkins, DDS, Shawnee, OK, U,S.A.</a:t>
            </a:r>
          </a:p>
        </p:txBody>
      </p:sp>
      <p:sp>
        <p:nvSpPr>
          <p:cNvPr id="14" name="Oval 13"/>
          <p:cNvSpPr/>
          <p:nvPr/>
        </p:nvSpPr>
        <p:spPr>
          <a:xfrm>
            <a:off x="1455483" y="3405008"/>
            <a:ext cx="514350" cy="514350"/>
          </a:xfrm>
          <a:prstGeom prst="ellipse">
            <a:avLst/>
          </a:prstGeom>
          <a:solidFill>
            <a:schemeClr val="tx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a:solidFill>
                  <a:schemeClr val="bg1"/>
                </a:solidFill>
              </a:rPr>
              <a:t>27</a:t>
            </a:r>
          </a:p>
        </p:txBody>
      </p:sp>
      <p:sp>
        <p:nvSpPr>
          <p:cNvPr id="15" name="TextBox 14"/>
          <p:cNvSpPr txBox="1"/>
          <p:nvPr/>
        </p:nvSpPr>
        <p:spPr>
          <a:xfrm>
            <a:off x="1380819" y="3969132"/>
            <a:ext cx="731520" cy="126958"/>
          </a:xfrm>
          <a:prstGeom prst="rect">
            <a:avLst/>
          </a:prstGeom>
          <a:noFill/>
        </p:spPr>
        <p:txBody>
          <a:bodyPr wrap="square" lIns="0" tIns="0" rIns="0" bIns="0" rtlCol="0">
            <a:spAutoFit/>
          </a:bodyPr>
          <a:lstStyle/>
          <a:p>
            <a:pPr algn="ctr"/>
            <a:r>
              <a:rPr lang="it-IT" sz="825" b="1"/>
              <a:t>ANNI DI ESPERIENZA</a:t>
            </a:r>
          </a:p>
        </p:txBody>
      </p:sp>
      <p:sp>
        <p:nvSpPr>
          <p:cNvPr id="16" name="Date Placeholder 2"/>
          <p:cNvSpPr txBox="1">
            <a:spLocks/>
          </p:cNvSpPr>
          <p:nvPr/>
        </p:nvSpPr>
        <p:spPr>
          <a:xfrm>
            <a:off x="3690" y="9125451"/>
            <a:ext cx="0" cy="0"/>
          </a:xfrm>
          <a:prstGeom prst="rect">
            <a:avLst/>
          </a:prstGeom>
        </p:spPr>
        <p:txBody>
          <a:bodyPr vert="horz" lIns="0" tIns="0" rIns="0" bIns="0" rtlCol="0" anchor="b" anchorCtr="0"/>
          <a:lstStyle/>
          <a:p>
            <a:pPr defTabSz="685800">
              <a:defRPr/>
            </a:pPr>
            <a:fld id="{F38D0951-3E94-4A07-96BE-D3A16E8E276E}" type="datetime3">
              <a:rPr lang="da-DK" sz="100">
                <a:noFill/>
              </a:rPr>
              <a:pPr defTabSz="685800">
                <a:defRPr/>
              </a:pPr>
              <a:t>07.10.2019</a:t>
            </a:fld>
            <a:endParaRPr lang="da-DK" sz="100">
              <a:noFill/>
            </a:endParaRPr>
          </a:p>
        </p:txBody>
      </p:sp>
      <p:sp>
        <p:nvSpPr>
          <p:cNvPr id="18" name="TextBox 17"/>
          <p:cNvSpPr txBox="1"/>
          <p:nvPr/>
        </p:nvSpPr>
        <p:spPr>
          <a:xfrm>
            <a:off x="2193807" y="4522168"/>
            <a:ext cx="6360242" cy="600164"/>
          </a:xfrm>
          <a:prstGeom prst="rect">
            <a:avLst/>
          </a:prstGeom>
          <a:noFill/>
        </p:spPr>
        <p:txBody>
          <a:bodyPr wrap="square" lIns="0" tIns="0" rIns="0" bIns="0" rtlCol="0">
            <a:spAutoFit/>
          </a:bodyPr>
          <a:lstStyle/>
          <a:p>
            <a:r>
              <a:rPr lang="it-IT" sz="1350" b="1">
                <a:solidFill>
                  <a:schemeClr val="tx1">
                    <a:lumMod val="65000"/>
                    <a:lumOff val="35000"/>
                  </a:schemeClr>
                </a:solidFill>
              </a:rPr>
              <a:t>“Nel nostro studio odontoiatrico abbiamo eliminato quasi completamente le impronte in alginato, e i nostri pazienti ne sono felici!”</a:t>
            </a:r>
          </a:p>
          <a:p>
            <a:r>
              <a:rPr lang="it-IT" sz="1200">
                <a:solidFill>
                  <a:schemeClr val="tx1">
                    <a:lumMod val="65000"/>
                    <a:lumOff val="35000"/>
                  </a:schemeClr>
                </a:solidFill>
              </a:rPr>
              <a:t>- Andrew Nallin, DDS, Mount Vernon, WA, U.S.A.</a:t>
            </a:r>
          </a:p>
        </p:txBody>
      </p:sp>
      <p:sp>
        <p:nvSpPr>
          <p:cNvPr id="19" name="Oval 18"/>
          <p:cNvSpPr/>
          <p:nvPr/>
        </p:nvSpPr>
        <p:spPr>
          <a:xfrm>
            <a:off x="1455483" y="4488986"/>
            <a:ext cx="514350" cy="514350"/>
          </a:xfrm>
          <a:prstGeom prst="ellipse">
            <a:avLst/>
          </a:prstGeom>
          <a:solidFill>
            <a:schemeClr val="tx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a:solidFill>
                  <a:schemeClr val="bg1"/>
                </a:solidFill>
              </a:rPr>
              <a:t>12</a:t>
            </a:r>
          </a:p>
        </p:txBody>
      </p:sp>
      <p:sp>
        <p:nvSpPr>
          <p:cNvPr id="20" name="TextBox 19"/>
          <p:cNvSpPr txBox="1"/>
          <p:nvPr/>
        </p:nvSpPr>
        <p:spPr>
          <a:xfrm>
            <a:off x="1380819" y="5053110"/>
            <a:ext cx="731520" cy="126958"/>
          </a:xfrm>
          <a:prstGeom prst="rect">
            <a:avLst/>
          </a:prstGeom>
          <a:noFill/>
        </p:spPr>
        <p:txBody>
          <a:bodyPr wrap="square" lIns="0" tIns="0" rIns="0" bIns="0" rtlCol="0">
            <a:spAutoFit/>
          </a:bodyPr>
          <a:lstStyle/>
          <a:p>
            <a:pPr algn="ctr"/>
            <a:r>
              <a:rPr lang="it-IT" sz="825" b="1"/>
              <a:t>ANNI DI ESPERIENZA</a:t>
            </a:r>
          </a:p>
        </p:txBody>
      </p:sp>
      <p:pic>
        <p:nvPicPr>
          <p:cNvPr id="2052" name="Picture 4"/>
          <p:cNvPicPr>
            <a:picLocks noChangeAspect="1" noChangeArrowheads="1"/>
          </p:cNvPicPr>
          <p:nvPr/>
        </p:nvPicPr>
        <p:blipFill>
          <a:blip r:embed="rId5" cstate="screen"/>
          <a:srcRect/>
          <a:stretch>
            <a:fillRect/>
          </a:stretch>
        </p:blipFill>
        <p:spPr bwMode="auto">
          <a:xfrm>
            <a:off x="576840" y="3396503"/>
            <a:ext cx="721519" cy="728663"/>
          </a:xfrm>
          <a:prstGeom prst="rect">
            <a:avLst/>
          </a:prstGeom>
          <a:noFill/>
          <a:ln w="9525">
            <a:noFill/>
            <a:miter lim="800000"/>
            <a:headEnd/>
            <a:tailEnd/>
          </a:ln>
          <a:effectLst/>
        </p:spPr>
      </p:pic>
      <p:pic>
        <p:nvPicPr>
          <p:cNvPr id="2053" name="Picture 5"/>
          <p:cNvPicPr>
            <a:picLocks noChangeAspect="1" noChangeArrowheads="1"/>
          </p:cNvPicPr>
          <p:nvPr/>
        </p:nvPicPr>
        <p:blipFill>
          <a:blip r:embed="rId6" cstate="screen"/>
          <a:srcRect/>
          <a:stretch>
            <a:fillRect/>
          </a:stretch>
        </p:blipFill>
        <p:spPr bwMode="auto">
          <a:xfrm>
            <a:off x="573267" y="4428776"/>
            <a:ext cx="728663" cy="721519"/>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29200" y="2858898"/>
            <a:ext cx="8074256" cy="510909"/>
          </a:xfrm>
        </p:spPr>
        <p:txBody>
          <a:bodyPr/>
          <a:lstStyle/>
          <a:p>
            <a:r>
              <a:rPr lang="it-IT"/>
              <a:t>Evoluzione basata sulle vostre esigenze</a:t>
            </a:r>
          </a:p>
        </p:txBody>
      </p:sp>
      <p:sp>
        <p:nvSpPr>
          <p:cNvPr id="7" name="Subtitle 6"/>
          <p:cNvSpPr>
            <a:spLocks noGrp="1"/>
          </p:cNvSpPr>
          <p:nvPr>
            <p:ph type="subTitle" idx="13"/>
          </p:nvPr>
        </p:nvSpPr>
        <p:spPr/>
        <p:txBody>
          <a:bodyPr/>
          <a:lstStyle/>
          <a:p>
            <a:endParaRPr lang="en-US"/>
          </a:p>
        </p:txBody>
      </p:sp>
      <p:sp>
        <p:nvSpPr>
          <p:cNvPr id="2" name="Date Placeholder 1">
            <a:extLst>
              <a:ext uri="{FF2B5EF4-FFF2-40B4-BE49-F238E27FC236}">
                <a16:creationId xmlns:a16="http://schemas.microsoft.com/office/drawing/2014/main" id="{F2B56491-082C-4622-B170-7719838C289A}"/>
              </a:ext>
            </a:extLst>
          </p:cNvPr>
          <p:cNvSpPr>
            <a:spLocks noGrp="1"/>
          </p:cNvSpPr>
          <p:nvPr>
            <p:ph type="dt" sz="half" idx="10"/>
          </p:nvPr>
        </p:nvSpPr>
        <p:spPr/>
        <p:txBody>
          <a:bodyPr/>
          <a:lstStyle/>
          <a:p>
            <a:fld id="{20F2DB12-A870-4D7E-B8A8-FD53DE49BFC5}" type="datetime3">
              <a:rPr lang="da-DK" smtClean="0"/>
              <a:t>07.10.2019</a:t>
            </a:fld>
            <a:endParaRPr lang="da-DK"/>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CF05D3-235B-46DE-96A6-10554434A553}"/>
              </a:ext>
            </a:extLst>
          </p:cNvPr>
          <p:cNvSpPr>
            <a:spLocks noGrp="1"/>
          </p:cNvSpPr>
          <p:nvPr>
            <p:ph type="title"/>
          </p:nvPr>
        </p:nvSpPr>
        <p:spPr/>
        <p:txBody>
          <a:bodyPr/>
          <a:lstStyle/>
          <a:p>
            <a:r>
              <a:rPr lang="it-IT">
                <a:solidFill>
                  <a:schemeClr val="tx1">
                    <a:lumMod val="65000"/>
                    <a:lumOff val="35000"/>
                  </a:schemeClr>
                </a:solidFill>
              </a:rPr>
              <a:t>CS 3600 </a:t>
            </a:r>
          </a:p>
        </p:txBody>
      </p:sp>
      <p:sp>
        <p:nvSpPr>
          <p:cNvPr id="7" name="Content Placeholder 6">
            <a:extLst>
              <a:ext uri="{FF2B5EF4-FFF2-40B4-BE49-F238E27FC236}">
                <a16:creationId xmlns:a16="http://schemas.microsoft.com/office/drawing/2014/main" id="{677320CE-EF88-4903-84B0-33D358B73240}"/>
              </a:ext>
            </a:extLst>
          </p:cNvPr>
          <p:cNvSpPr>
            <a:spLocks noGrp="1"/>
          </p:cNvSpPr>
          <p:nvPr>
            <p:ph idx="1"/>
          </p:nvPr>
        </p:nvSpPr>
        <p:spPr>
          <a:xfrm>
            <a:off x="540544" y="1393616"/>
            <a:ext cx="8300796" cy="2515684"/>
          </a:xfrm>
        </p:spPr>
        <p:txBody>
          <a:bodyPr/>
          <a:lstStyle/>
          <a:p>
            <a:pPr marL="0" indent="0">
              <a:buNone/>
            </a:pPr>
            <a:r>
              <a:rPr lang="it-IT" b="1" dirty="0">
                <a:solidFill>
                  <a:schemeClr val="tx1">
                    <a:lumMod val="65000"/>
                    <a:lumOff val="35000"/>
                  </a:schemeClr>
                </a:solidFill>
              </a:rPr>
              <a:t>L’evoluzione del nostro portfolio di scanner intraorali</a:t>
            </a:r>
          </a:p>
          <a:p>
            <a:r>
              <a:rPr lang="it-IT" dirty="0">
                <a:solidFill>
                  <a:schemeClr val="tx1">
                    <a:lumMod val="65000"/>
                    <a:lumOff val="35000"/>
                  </a:schemeClr>
                </a:solidFill>
              </a:rPr>
              <a:t>Marzo 2013 – presentazione del CS 3500 durante l’IDS</a:t>
            </a:r>
          </a:p>
          <a:p>
            <a:r>
              <a:rPr lang="it-IT" dirty="0">
                <a:solidFill>
                  <a:schemeClr val="tx1">
                    <a:lumMod val="65000"/>
                    <a:lumOff val="35000"/>
                  </a:schemeClr>
                </a:solidFill>
              </a:rPr>
              <a:t>Ottobre 2013 – lancio ufficiale del CS 3500</a:t>
            </a:r>
          </a:p>
          <a:p>
            <a:r>
              <a:rPr lang="it-IT" dirty="0">
                <a:solidFill>
                  <a:schemeClr val="tx1">
                    <a:lumMod val="65000"/>
                    <a:lumOff val="35000"/>
                  </a:schemeClr>
                </a:solidFill>
              </a:rPr>
              <a:t>Aprile 2016 – lancio del CS 3600</a:t>
            </a:r>
          </a:p>
          <a:p>
            <a:r>
              <a:rPr lang="it-IT" dirty="0">
                <a:solidFill>
                  <a:schemeClr val="tx1">
                    <a:lumMod val="65000"/>
                    <a:lumOff val="35000"/>
                  </a:schemeClr>
                </a:solidFill>
              </a:rPr>
              <a:t>Gennaio 2017 – aggiornamento Version 2.0 con colore 3D HD</a:t>
            </a:r>
          </a:p>
          <a:p>
            <a:r>
              <a:rPr lang="it-IT" dirty="0">
                <a:solidFill>
                  <a:schemeClr val="tx1">
                    <a:lumMod val="65000"/>
                    <a:lumOff val="35000"/>
                  </a:schemeClr>
                </a:solidFill>
              </a:rPr>
              <a:t>Ottobre 2017 – introduzione della versione Access (scansione monocromatica)</a:t>
            </a:r>
          </a:p>
          <a:p>
            <a:r>
              <a:rPr lang="it-IT" dirty="0">
                <a:solidFill>
                  <a:schemeClr val="tx1">
                    <a:lumMod val="65000"/>
                    <a:lumOff val="35000"/>
                  </a:schemeClr>
                </a:solidFill>
              </a:rPr>
              <a:t>Novembre 2017 – aggiornamento Version 3.0 con nuove funzioni di scansione intelligente</a:t>
            </a:r>
          </a:p>
          <a:p>
            <a:r>
              <a:rPr lang="it-IT" dirty="0">
                <a:solidFill>
                  <a:schemeClr val="tx1">
                    <a:lumMod val="65000"/>
                    <a:lumOff val="35000"/>
                  </a:schemeClr>
                </a:solidFill>
              </a:rPr>
              <a:t>Settembre 2018 – aggiornamento Version 3.1 con flusso di lavoro ibrido, suoni di scansione e funzioni ispirate dal cliente</a:t>
            </a:r>
          </a:p>
          <a:p>
            <a:r>
              <a:rPr lang="it-IT" dirty="0">
                <a:solidFill>
                  <a:schemeClr val="tx1">
                    <a:lumMod val="65000"/>
                    <a:lumOff val="35000"/>
                  </a:schemeClr>
                </a:solidFill>
              </a:rPr>
              <a:t>Settembre 2019 – presentazione di CS 3600 con CS ScanFlow e CS 3700</a:t>
            </a:r>
          </a:p>
          <a:p>
            <a:endParaRPr lang="en-US" dirty="0">
              <a:solidFill>
                <a:schemeClr val="tx1">
                  <a:lumMod val="65000"/>
                  <a:lumOff val="35000"/>
                </a:schemeClr>
              </a:solidFill>
            </a:endParaRPr>
          </a:p>
          <a:p>
            <a:endParaRPr lang="en-US" dirty="0">
              <a:solidFill>
                <a:schemeClr val="tx1">
                  <a:lumMod val="65000"/>
                  <a:lumOff val="35000"/>
                </a:schemeClr>
              </a:solidFill>
            </a:endParaRPr>
          </a:p>
          <a:p>
            <a:pPr marL="0" indent="0">
              <a:buNone/>
            </a:pPr>
            <a:r>
              <a:rPr lang="it-IT" dirty="0">
                <a:solidFill>
                  <a:schemeClr val="tx1">
                    <a:lumMod val="65000"/>
                    <a:lumOff val="35000"/>
                  </a:schemeClr>
                </a:solidFill>
              </a:rPr>
              <a:t>	</a:t>
            </a:r>
          </a:p>
          <a:p>
            <a:endParaRPr lang="en-US" dirty="0">
              <a:solidFill>
                <a:schemeClr val="tx1">
                  <a:lumMod val="65000"/>
                  <a:lumOff val="35000"/>
                </a:schemeClr>
              </a:solidFill>
            </a:endParaRPr>
          </a:p>
        </p:txBody>
      </p:sp>
      <p:sp>
        <p:nvSpPr>
          <p:cNvPr id="8" name="AutoShape 2" descr="Image result for 2013 ids">
            <a:extLst>
              <a:ext uri="{FF2B5EF4-FFF2-40B4-BE49-F238E27FC236}">
                <a16:creationId xmlns:a16="http://schemas.microsoft.com/office/drawing/2014/main" id="{6A59808F-DBD0-4FB7-87A9-835B6B5B3111}"/>
              </a:ext>
            </a:extLst>
          </p:cNvPr>
          <p:cNvSpPr>
            <a:spLocks noChangeAspect="1" noChangeArrowheads="1"/>
          </p:cNvSpPr>
          <p:nvPr/>
        </p:nvSpPr>
        <p:spPr bwMode="auto">
          <a:xfrm>
            <a:off x="4419600" y="292621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C2D7D61E-FA9D-45DF-BFB8-6C39D084D052}"/>
              </a:ext>
            </a:extLst>
          </p:cNvPr>
          <p:cNvPicPr>
            <a:picLocks noChangeAspect="1"/>
          </p:cNvPicPr>
          <p:nvPr/>
        </p:nvPicPr>
        <p:blipFill>
          <a:blip r:embed="rId2" cstate="screen"/>
          <a:stretch>
            <a:fillRect/>
          </a:stretch>
        </p:blipFill>
        <p:spPr>
          <a:xfrm>
            <a:off x="345359" y="4271547"/>
            <a:ext cx="665508" cy="794010"/>
          </a:xfrm>
          <a:prstGeom prst="rect">
            <a:avLst/>
          </a:prstGeom>
        </p:spPr>
      </p:pic>
      <p:pic>
        <p:nvPicPr>
          <p:cNvPr id="12" name="Picture 11">
            <a:extLst>
              <a:ext uri="{FF2B5EF4-FFF2-40B4-BE49-F238E27FC236}">
                <a16:creationId xmlns:a16="http://schemas.microsoft.com/office/drawing/2014/main" id="{40FABC9D-A285-4452-A511-25795182875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7177"/>
          <a:stretch/>
        </p:blipFill>
        <p:spPr>
          <a:xfrm>
            <a:off x="1296011" y="4259713"/>
            <a:ext cx="975549" cy="751865"/>
          </a:xfrm>
          <a:prstGeom prst="rect">
            <a:avLst/>
          </a:prstGeom>
        </p:spPr>
      </p:pic>
      <p:pic>
        <p:nvPicPr>
          <p:cNvPr id="14" name="Picture 13">
            <a:extLst>
              <a:ext uri="{FF2B5EF4-FFF2-40B4-BE49-F238E27FC236}">
                <a16:creationId xmlns:a16="http://schemas.microsoft.com/office/drawing/2014/main" id="{BF8E7137-6C2A-4DD2-AEDA-D220DA3A0E6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638104" y="4368515"/>
            <a:ext cx="908924" cy="643064"/>
          </a:xfrm>
          <a:prstGeom prst="rect">
            <a:avLst/>
          </a:prstGeom>
        </p:spPr>
      </p:pic>
      <p:pic>
        <p:nvPicPr>
          <p:cNvPr id="16" name="Picture 15">
            <a:extLst>
              <a:ext uri="{FF2B5EF4-FFF2-40B4-BE49-F238E27FC236}">
                <a16:creationId xmlns:a16="http://schemas.microsoft.com/office/drawing/2014/main" id="{E5086202-324F-44E0-B067-A2D32DEE7478}"/>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2248718" y="4311993"/>
            <a:ext cx="1164669" cy="690733"/>
          </a:xfrm>
          <a:prstGeom prst="rect">
            <a:avLst/>
          </a:prstGeom>
        </p:spPr>
      </p:pic>
      <p:pic>
        <p:nvPicPr>
          <p:cNvPr id="18" name="Picture 17">
            <a:extLst>
              <a:ext uri="{FF2B5EF4-FFF2-40B4-BE49-F238E27FC236}">
                <a16:creationId xmlns:a16="http://schemas.microsoft.com/office/drawing/2014/main" id="{20BF3EDF-EF9E-4916-9E10-18AC831053D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751887" y="4138051"/>
            <a:ext cx="958780" cy="958780"/>
          </a:xfrm>
          <a:prstGeom prst="rect">
            <a:avLst/>
          </a:prstGeom>
        </p:spPr>
      </p:pic>
      <p:pic>
        <p:nvPicPr>
          <p:cNvPr id="19" name="Picture 18">
            <a:extLst>
              <a:ext uri="{FF2B5EF4-FFF2-40B4-BE49-F238E27FC236}">
                <a16:creationId xmlns:a16="http://schemas.microsoft.com/office/drawing/2014/main" id="{809A776B-5612-4748-ACD2-783C5BFD4B94}"/>
              </a:ext>
            </a:extLst>
          </p:cNvPr>
          <p:cNvPicPr>
            <a:picLocks noChangeAspect="1"/>
          </p:cNvPicPr>
          <p:nvPr/>
        </p:nvPicPr>
        <p:blipFill rotWithShape="1">
          <a:blip r:embed="rId7" cstate="screen"/>
          <a:srcRect/>
          <a:stretch/>
        </p:blipFill>
        <p:spPr>
          <a:xfrm>
            <a:off x="5855594" y="4368515"/>
            <a:ext cx="1024596" cy="617589"/>
          </a:xfrm>
          <a:prstGeom prst="rect">
            <a:avLst/>
          </a:prstGeom>
        </p:spPr>
      </p:pic>
      <p:pic>
        <p:nvPicPr>
          <p:cNvPr id="21" name="Picture 20">
            <a:extLst>
              <a:ext uri="{FF2B5EF4-FFF2-40B4-BE49-F238E27FC236}">
                <a16:creationId xmlns:a16="http://schemas.microsoft.com/office/drawing/2014/main" id="{3160B166-DB01-4C86-8FEF-95C70682C4D0}"/>
              </a:ext>
            </a:extLst>
          </p:cNvPr>
          <p:cNvPicPr>
            <a:picLocks noChangeAspect="1"/>
          </p:cNvPicPr>
          <p:nvPr/>
        </p:nvPicPr>
        <p:blipFill>
          <a:blip r:embed="rId8" cstate="screen"/>
          <a:stretch>
            <a:fillRect/>
          </a:stretch>
        </p:blipFill>
        <p:spPr>
          <a:xfrm>
            <a:off x="6994694" y="4557130"/>
            <a:ext cx="957753" cy="301731"/>
          </a:xfrm>
          <a:prstGeom prst="rect">
            <a:avLst/>
          </a:prstGeom>
        </p:spPr>
      </p:pic>
      <p:sp>
        <p:nvSpPr>
          <p:cNvPr id="22" name="Rectangle: Rounded Corners 21">
            <a:extLst>
              <a:ext uri="{FF2B5EF4-FFF2-40B4-BE49-F238E27FC236}">
                <a16:creationId xmlns:a16="http://schemas.microsoft.com/office/drawing/2014/main" id="{F7C87FEA-7A94-4288-8663-0A9296CCD527}"/>
              </a:ext>
            </a:extLst>
          </p:cNvPr>
          <p:cNvSpPr/>
          <p:nvPr/>
        </p:nvSpPr>
        <p:spPr>
          <a:xfrm>
            <a:off x="198835" y="5174611"/>
            <a:ext cx="8768508" cy="162045"/>
          </a:xfrm>
          <a:prstGeom prst="roundRect">
            <a:avLst/>
          </a:prstGeom>
          <a:solidFill>
            <a:schemeClr val="tx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dirty="0" err="1">
              <a:solidFill>
                <a:schemeClr val="tx1"/>
              </a:solidFill>
            </a:endParaRPr>
          </a:p>
        </p:txBody>
      </p:sp>
      <p:sp>
        <p:nvSpPr>
          <p:cNvPr id="23" name="Isosceles Triangle 22">
            <a:extLst>
              <a:ext uri="{FF2B5EF4-FFF2-40B4-BE49-F238E27FC236}">
                <a16:creationId xmlns:a16="http://schemas.microsoft.com/office/drawing/2014/main" id="{7B3828D6-045F-41E4-8AA3-0262E8B4D49F}"/>
              </a:ext>
            </a:extLst>
          </p:cNvPr>
          <p:cNvSpPr/>
          <p:nvPr/>
        </p:nvSpPr>
        <p:spPr>
          <a:xfrm>
            <a:off x="455661" y="5174611"/>
            <a:ext cx="359226" cy="301731"/>
          </a:xfrm>
          <a:prstGeom prst="triangle">
            <a:avLst/>
          </a:prstGeom>
          <a:solidFill>
            <a:schemeClr val="accent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dirty="0" err="1">
              <a:solidFill>
                <a:schemeClr val="tx1"/>
              </a:solidFill>
            </a:endParaRPr>
          </a:p>
        </p:txBody>
      </p:sp>
      <p:sp>
        <p:nvSpPr>
          <p:cNvPr id="24" name="TextBox 23">
            <a:extLst>
              <a:ext uri="{FF2B5EF4-FFF2-40B4-BE49-F238E27FC236}">
                <a16:creationId xmlns:a16="http://schemas.microsoft.com/office/drawing/2014/main" id="{81A5CA8D-92DE-478F-946A-6E4F58B6EEA1}"/>
              </a:ext>
            </a:extLst>
          </p:cNvPr>
          <p:cNvSpPr txBox="1"/>
          <p:nvPr/>
        </p:nvSpPr>
        <p:spPr>
          <a:xfrm>
            <a:off x="167305" y="5508541"/>
            <a:ext cx="979705" cy="369332"/>
          </a:xfrm>
          <a:prstGeom prst="rect">
            <a:avLst/>
          </a:prstGeom>
          <a:noFill/>
        </p:spPr>
        <p:txBody>
          <a:bodyPr wrap="square" lIns="0" tIns="0" rIns="0" bIns="0" rtlCol="0">
            <a:spAutoFit/>
          </a:bodyPr>
          <a:lstStyle/>
          <a:p>
            <a:pPr algn="ctr"/>
            <a:r>
              <a:rPr lang="it-IT" sz="1200"/>
              <a:t>MARZO </a:t>
            </a:r>
          </a:p>
          <a:p>
            <a:pPr algn="ctr"/>
            <a:r>
              <a:rPr lang="it-IT" sz="1200"/>
              <a:t>2013</a:t>
            </a:r>
          </a:p>
        </p:txBody>
      </p:sp>
      <p:sp>
        <p:nvSpPr>
          <p:cNvPr id="27" name="Isosceles Triangle 26">
            <a:extLst>
              <a:ext uri="{FF2B5EF4-FFF2-40B4-BE49-F238E27FC236}">
                <a16:creationId xmlns:a16="http://schemas.microsoft.com/office/drawing/2014/main" id="{C0B79D00-F64F-4017-B57B-A480726C6471}"/>
              </a:ext>
            </a:extLst>
          </p:cNvPr>
          <p:cNvSpPr/>
          <p:nvPr/>
        </p:nvSpPr>
        <p:spPr>
          <a:xfrm>
            <a:off x="1602297" y="5174611"/>
            <a:ext cx="359226" cy="301731"/>
          </a:xfrm>
          <a:prstGeom prst="triangle">
            <a:avLst/>
          </a:prstGeom>
          <a:solidFill>
            <a:schemeClr val="accent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dirty="0" err="1">
              <a:solidFill>
                <a:schemeClr val="tx1"/>
              </a:solidFill>
            </a:endParaRPr>
          </a:p>
        </p:txBody>
      </p:sp>
      <p:sp>
        <p:nvSpPr>
          <p:cNvPr id="28" name="TextBox 27">
            <a:extLst>
              <a:ext uri="{FF2B5EF4-FFF2-40B4-BE49-F238E27FC236}">
                <a16:creationId xmlns:a16="http://schemas.microsoft.com/office/drawing/2014/main" id="{4E3D1FA5-8643-4059-98DC-E79483003208}"/>
              </a:ext>
            </a:extLst>
          </p:cNvPr>
          <p:cNvSpPr txBox="1"/>
          <p:nvPr/>
        </p:nvSpPr>
        <p:spPr>
          <a:xfrm>
            <a:off x="1313941" y="5508541"/>
            <a:ext cx="979705" cy="369332"/>
          </a:xfrm>
          <a:prstGeom prst="rect">
            <a:avLst/>
          </a:prstGeom>
          <a:noFill/>
        </p:spPr>
        <p:txBody>
          <a:bodyPr wrap="square" lIns="0" tIns="0" rIns="0" bIns="0" rtlCol="0">
            <a:spAutoFit/>
          </a:bodyPr>
          <a:lstStyle/>
          <a:p>
            <a:pPr algn="ctr"/>
            <a:r>
              <a:rPr lang="it-IT" sz="1200"/>
              <a:t>OTTOBRE</a:t>
            </a:r>
          </a:p>
          <a:p>
            <a:pPr algn="ctr"/>
            <a:r>
              <a:rPr lang="it-IT" sz="1200"/>
              <a:t>2013</a:t>
            </a:r>
          </a:p>
        </p:txBody>
      </p:sp>
      <p:sp>
        <p:nvSpPr>
          <p:cNvPr id="29" name="Isosceles Triangle 28">
            <a:extLst>
              <a:ext uri="{FF2B5EF4-FFF2-40B4-BE49-F238E27FC236}">
                <a16:creationId xmlns:a16="http://schemas.microsoft.com/office/drawing/2014/main" id="{B7C9AB5E-A612-4DCD-812F-BA8ACAA260BF}"/>
              </a:ext>
            </a:extLst>
          </p:cNvPr>
          <p:cNvSpPr/>
          <p:nvPr/>
        </p:nvSpPr>
        <p:spPr>
          <a:xfrm>
            <a:off x="2748933" y="5174611"/>
            <a:ext cx="359226" cy="301731"/>
          </a:xfrm>
          <a:prstGeom prst="triangle">
            <a:avLst/>
          </a:prstGeom>
          <a:solidFill>
            <a:schemeClr val="accent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dirty="0" err="1">
              <a:solidFill>
                <a:schemeClr val="tx1"/>
              </a:solidFill>
            </a:endParaRPr>
          </a:p>
        </p:txBody>
      </p:sp>
      <p:sp>
        <p:nvSpPr>
          <p:cNvPr id="30" name="TextBox 29">
            <a:extLst>
              <a:ext uri="{FF2B5EF4-FFF2-40B4-BE49-F238E27FC236}">
                <a16:creationId xmlns:a16="http://schemas.microsoft.com/office/drawing/2014/main" id="{2EDEBAA3-D66A-4FA4-8254-43363F0DE35F}"/>
              </a:ext>
            </a:extLst>
          </p:cNvPr>
          <p:cNvSpPr txBox="1"/>
          <p:nvPr/>
        </p:nvSpPr>
        <p:spPr>
          <a:xfrm>
            <a:off x="2460577" y="5508541"/>
            <a:ext cx="979705" cy="369332"/>
          </a:xfrm>
          <a:prstGeom prst="rect">
            <a:avLst/>
          </a:prstGeom>
          <a:noFill/>
        </p:spPr>
        <p:txBody>
          <a:bodyPr wrap="square" lIns="0" tIns="0" rIns="0" bIns="0" rtlCol="0">
            <a:spAutoFit/>
          </a:bodyPr>
          <a:lstStyle/>
          <a:p>
            <a:pPr algn="ctr"/>
            <a:r>
              <a:rPr lang="it-IT" sz="1200"/>
              <a:t>APRILE</a:t>
            </a:r>
          </a:p>
          <a:p>
            <a:pPr algn="ctr"/>
            <a:r>
              <a:rPr lang="it-IT" sz="1200"/>
              <a:t>2016</a:t>
            </a:r>
          </a:p>
        </p:txBody>
      </p:sp>
      <p:sp>
        <p:nvSpPr>
          <p:cNvPr id="31" name="Isosceles Triangle 30">
            <a:extLst>
              <a:ext uri="{FF2B5EF4-FFF2-40B4-BE49-F238E27FC236}">
                <a16:creationId xmlns:a16="http://schemas.microsoft.com/office/drawing/2014/main" id="{6F14BB60-33F5-4379-8BDD-20BF27B234AD}"/>
              </a:ext>
            </a:extLst>
          </p:cNvPr>
          <p:cNvSpPr/>
          <p:nvPr/>
        </p:nvSpPr>
        <p:spPr>
          <a:xfrm>
            <a:off x="3895569" y="5174611"/>
            <a:ext cx="359226" cy="301731"/>
          </a:xfrm>
          <a:prstGeom prst="triangle">
            <a:avLst/>
          </a:prstGeom>
          <a:solidFill>
            <a:schemeClr val="accent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dirty="0" err="1">
              <a:solidFill>
                <a:schemeClr val="tx1"/>
              </a:solidFill>
            </a:endParaRPr>
          </a:p>
        </p:txBody>
      </p:sp>
      <p:sp>
        <p:nvSpPr>
          <p:cNvPr id="32" name="TextBox 31">
            <a:extLst>
              <a:ext uri="{FF2B5EF4-FFF2-40B4-BE49-F238E27FC236}">
                <a16:creationId xmlns:a16="http://schemas.microsoft.com/office/drawing/2014/main" id="{86671742-EB89-426A-A5BA-EE49307C4494}"/>
              </a:ext>
            </a:extLst>
          </p:cNvPr>
          <p:cNvSpPr txBox="1"/>
          <p:nvPr/>
        </p:nvSpPr>
        <p:spPr>
          <a:xfrm>
            <a:off x="3607213" y="5508541"/>
            <a:ext cx="979705" cy="369332"/>
          </a:xfrm>
          <a:prstGeom prst="rect">
            <a:avLst/>
          </a:prstGeom>
          <a:noFill/>
        </p:spPr>
        <p:txBody>
          <a:bodyPr wrap="square" lIns="0" tIns="0" rIns="0" bIns="0" rtlCol="0">
            <a:spAutoFit/>
          </a:bodyPr>
          <a:lstStyle/>
          <a:p>
            <a:pPr algn="ctr"/>
            <a:r>
              <a:rPr lang="it-IT" sz="1200"/>
              <a:t>GENNAIO 2017</a:t>
            </a:r>
          </a:p>
        </p:txBody>
      </p:sp>
      <p:sp>
        <p:nvSpPr>
          <p:cNvPr id="33" name="Isosceles Triangle 32">
            <a:extLst>
              <a:ext uri="{FF2B5EF4-FFF2-40B4-BE49-F238E27FC236}">
                <a16:creationId xmlns:a16="http://schemas.microsoft.com/office/drawing/2014/main" id="{B0E0D075-92AB-4338-8B05-7CC9A94E7400}"/>
              </a:ext>
            </a:extLst>
          </p:cNvPr>
          <p:cNvSpPr/>
          <p:nvPr/>
        </p:nvSpPr>
        <p:spPr>
          <a:xfrm>
            <a:off x="5042205" y="5174611"/>
            <a:ext cx="359226" cy="301731"/>
          </a:xfrm>
          <a:prstGeom prst="triangle">
            <a:avLst/>
          </a:prstGeom>
          <a:solidFill>
            <a:schemeClr val="accent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dirty="0" err="1">
              <a:solidFill>
                <a:schemeClr val="tx1"/>
              </a:solidFill>
            </a:endParaRPr>
          </a:p>
        </p:txBody>
      </p:sp>
      <p:sp>
        <p:nvSpPr>
          <p:cNvPr id="34" name="TextBox 33">
            <a:extLst>
              <a:ext uri="{FF2B5EF4-FFF2-40B4-BE49-F238E27FC236}">
                <a16:creationId xmlns:a16="http://schemas.microsoft.com/office/drawing/2014/main" id="{DC5EE46A-FE73-4528-8C43-B4CDBA0539BD}"/>
              </a:ext>
            </a:extLst>
          </p:cNvPr>
          <p:cNvSpPr txBox="1"/>
          <p:nvPr/>
        </p:nvSpPr>
        <p:spPr>
          <a:xfrm>
            <a:off x="4753849" y="5508541"/>
            <a:ext cx="979705" cy="369332"/>
          </a:xfrm>
          <a:prstGeom prst="rect">
            <a:avLst/>
          </a:prstGeom>
          <a:noFill/>
        </p:spPr>
        <p:txBody>
          <a:bodyPr wrap="square" lIns="0" tIns="0" rIns="0" bIns="0" rtlCol="0">
            <a:spAutoFit/>
          </a:bodyPr>
          <a:lstStyle/>
          <a:p>
            <a:pPr algn="ctr"/>
            <a:r>
              <a:rPr lang="it-IT" sz="1200"/>
              <a:t>OTTOBRE 2017</a:t>
            </a:r>
          </a:p>
        </p:txBody>
      </p:sp>
      <p:sp>
        <p:nvSpPr>
          <p:cNvPr id="35" name="Isosceles Triangle 34">
            <a:extLst>
              <a:ext uri="{FF2B5EF4-FFF2-40B4-BE49-F238E27FC236}">
                <a16:creationId xmlns:a16="http://schemas.microsoft.com/office/drawing/2014/main" id="{0945A5AA-3A55-4CED-8DFC-D17EE21D0769}"/>
              </a:ext>
            </a:extLst>
          </p:cNvPr>
          <p:cNvSpPr/>
          <p:nvPr/>
        </p:nvSpPr>
        <p:spPr>
          <a:xfrm>
            <a:off x="6188841" y="5174611"/>
            <a:ext cx="359226" cy="301731"/>
          </a:xfrm>
          <a:prstGeom prst="triangle">
            <a:avLst/>
          </a:prstGeom>
          <a:solidFill>
            <a:schemeClr val="accent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dirty="0" err="1">
              <a:solidFill>
                <a:schemeClr val="tx1"/>
              </a:solidFill>
            </a:endParaRPr>
          </a:p>
        </p:txBody>
      </p:sp>
      <p:sp>
        <p:nvSpPr>
          <p:cNvPr id="36" name="TextBox 35">
            <a:extLst>
              <a:ext uri="{FF2B5EF4-FFF2-40B4-BE49-F238E27FC236}">
                <a16:creationId xmlns:a16="http://schemas.microsoft.com/office/drawing/2014/main" id="{9506325B-9E7F-455B-B7B8-1E9E61FA174D}"/>
              </a:ext>
            </a:extLst>
          </p:cNvPr>
          <p:cNvSpPr txBox="1"/>
          <p:nvPr/>
        </p:nvSpPr>
        <p:spPr>
          <a:xfrm>
            <a:off x="5900485" y="5508541"/>
            <a:ext cx="979705" cy="369332"/>
          </a:xfrm>
          <a:prstGeom prst="rect">
            <a:avLst/>
          </a:prstGeom>
          <a:noFill/>
        </p:spPr>
        <p:txBody>
          <a:bodyPr wrap="square" lIns="0" tIns="0" rIns="0" bIns="0" rtlCol="0">
            <a:spAutoFit/>
          </a:bodyPr>
          <a:lstStyle/>
          <a:p>
            <a:pPr algn="ctr"/>
            <a:r>
              <a:rPr lang="it-IT" sz="1200"/>
              <a:t>NOVEMBRE </a:t>
            </a:r>
          </a:p>
          <a:p>
            <a:pPr algn="ctr"/>
            <a:r>
              <a:rPr lang="it-IT" sz="1200"/>
              <a:t>2017</a:t>
            </a:r>
          </a:p>
        </p:txBody>
      </p:sp>
      <p:sp>
        <p:nvSpPr>
          <p:cNvPr id="37" name="Isosceles Triangle 36">
            <a:extLst>
              <a:ext uri="{FF2B5EF4-FFF2-40B4-BE49-F238E27FC236}">
                <a16:creationId xmlns:a16="http://schemas.microsoft.com/office/drawing/2014/main" id="{EE06CC93-95E2-48AA-A601-43F8F9B17C55}"/>
              </a:ext>
            </a:extLst>
          </p:cNvPr>
          <p:cNvSpPr/>
          <p:nvPr/>
        </p:nvSpPr>
        <p:spPr>
          <a:xfrm>
            <a:off x="7335477" y="5174611"/>
            <a:ext cx="359226" cy="301731"/>
          </a:xfrm>
          <a:prstGeom prst="triangle">
            <a:avLst/>
          </a:prstGeom>
          <a:solidFill>
            <a:schemeClr val="accent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dirty="0" err="1">
              <a:solidFill>
                <a:schemeClr val="tx1"/>
              </a:solidFill>
            </a:endParaRPr>
          </a:p>
        </p:txBody>
      </p:sp>
      <p:sp>
        <p:nvSpPr>
          <p:cNvPr id="38" name="TextBox 37">
            <a:extLst>
              <a:ext uri="{FF2B5EF4-FFF2-40B4-BE49-F238E27FC236}">
                <a16:creationId xmlns:a16="http://schemas.microsoft.com/office/drawing/2014/main" id="{067C0D0A-9A84-4667-9D56-CFB864A5FF60}"/>
              </a:ext>
            </a:extLst>
          </p:cNvPr>
          <p:cNvSpPr txBox="1"/>
          <p:nvPr/>
        </p:nvSpPr>
        <p:spPr>
          <a:xfrm>
            <a:off x="7047121" y="5508541"/>
            <a:ext cx="979705" cy="369332"/>
          </a:xfrm>
          <a:prstGeom prst="rect">
            <a:avLst/>
          </a:prstGeom>
          <a:noFill/>
        </p:spPr>
        <p:txBody>
          <a:bodyPr wrap="square" lIns="0" tIns="0" rIns="0" bIns="0" rtlCol="0">
            <a:spAutoFit/>
          </a:bodyPr>
          <a:lstStyle/>
          <a:p>
            <a:pPr algn="ctr"/>
            <a:r>
              <a:rPr lang="it-IT" sz="1200" dirty="0"/>
              <a:t>SETTEMBRE </a:t>
            </a:r>
          </a:p>
          <a:p>
            <a:pPr algn="ctr"/>
            <a:r>
              <a:rPr lang="it-IT" sz="1200" dirty="0"/>
              <a:t>2018</a:t>
            </a:r>
          </a:p>
        </p:txBody>
      </p:sp>
      <p:sp>
        <p:nvSpPr>
          <p:cNvPr id="39" name="Isosceles Triangle 38">
            <a:extLst>
              <a:ext uri="{FF2B5EF4-FFF2-40B4-BE49-F238E27FC236}">
                <a16:creationId xmlns:a16="http://schemas.microsoft.com/office/drawing/2014/main" id="{96BF0B8D-701C-4F3C-B0AD-E7DF513884BF}"/>
              </a:ext>
            </a:extLst>
          </p:cNvPr>
          <p:cNvSpPr/>
          <p:nvPr/>
        </p:nvSpPr>
        <p:spPr>
          <a:xfrm>
            <a:off x="8482114" y="5174606"/>
            <a:ext cx="359226" cy="301731"/>
          </a:xfrm>
          <a:prstGeom prst="triangle">
            <a:avLst/>
          </a:prstGeom>
          <a:solidFill>
            <a:schemeClr val="accent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dirty="0" err="1">
              <a:solidFill>
                <a:schemeClr val="tx1"/>
              </a:solidFill>
            </a:endParaRPr>
          </a:p>
        </p:txBody>
      </p:sp>
      <p:sp>
        <p:nvSpPr>
          <p:cNvPr id="40" name="TextBox 39">
            <a:extLst>
              <a:ext uri="{FF2B5EF4-FFF2-40B4-BE49-F238E27FC236}">
                <a16:creationId xmlns:a16="http://schemas.microsoft.com/office/drawing/2014/main" id="{D12ECEC5-1664-42A9-B565-B24D23715396}"/>
              </a:ext>
            </a:extLst>
          </p:cNvPr>
          <p:cNvSpPr txBox="1"/>
          <p:nvPr/>
        </p:nvSpPr>
        <p:spPr>
          <a:xfrm>
            <a:off x="8148933" y="5508536"/>
            <a:ext cx="979705" cy="369332"/>
          </a:xfrm>
          <a:prstGeom prst="rect">
            <a:avLst/>
          </a:prstGeom>
          <a:noFill/>
        </p:spPr>
        <p:txBody>
          <a:bodyPr wrap="square" lIns="0" tIns="0" rIns="0" bIns="0" rtlCol="0">
            <a:spAutoFit/>
          </a:bodyPr>
          <a:lstStyle/>
          <a:p>
            <a:pPr algn="ctr"/>
            <a:r>
              <a:rPr lang="it-IT" sz="1200" dirty="0"/>
              <a:t>SETTEMBRE </a:t>
            </a:r>
          </a:p>
          <a:p>
            <a:pPr algn="ctr"/>
            <a:r>
              <a:rPr lang="it-IT" sz="1200" dirty="0"/>
              <a:t>2019</a:t>
            </a:r>
          </a:p>
        </p:txBody>
      </p:sp>
      <p:pic>
        <p:nvPicPr>
          <p:cNvPr id="43" name="Picture 42">
            <a:extLst>
              <a:ext uri="{FF2B5EF4-FFF2-40B4-BE49-F238E27FC236}">
                <a16:creationId xmlns:a16="http://schemas.microsoft.com/office/drawing/2014/main" id="{2EDEE999-DC46-4059-A315-974EAEB16829}"/>
              </a:ext>
            </a:extLst>
          </p:cNvPr>
          <p:cNvPicPr>
            <a:picLocks noChangeAspect="1"/>
          </p:cNvPicPr>
          <p:nvPr/>
        </p:nvPicPr>
        <p:blipFill rotWithShape="1">
          <a:blip r:embed="rId9"/>
          <a:srcRect l="13999"/>
          <a:stretch/>
        </p:blipFill>
        <p:spPr>
          <a:xfrm>
            <a:off x="8149526" y="4264591"/>
            <a:ext cx="1052236" cy="795133"/>
          </a:xfrm>
          <a:prstGeom prst="rect">
            <a:avLst/>
          </a:prstGeom>
        </p:spPr>
      </p:pic>
      <p:sp>
        <p:nvSpPr>
          <p:cNvPr id="2" name="Date Placeholder 1">
            <a:extLst>
              <a:ext uri="{FF2B5EF4-FFF2-40B4-BE49-F238E27FC236}">
                <a16:creationId xmlns:a16="http://schemas.microsoft.com/office/drawing/2014/main" id="{ED842BE6-69D9-453E-9092-C1EF74977399}"/>
              </a:ext>
            </a:extLst>
          </p:cNvPr>
          <p:cNvSpPr>
            <a:spLocks noGrp="1"/>
          </p:cNvSpPr>
          <p:nvPr>
            <p:ph type="dt" sz="half" idx="10"/>
          </p:nvPr>
        </p:nvSpPr>
        <p:spPr/>
        <p:txBody>
          <a:bodyPr/>
          <a:lstStyle/>
          <a:p>
            <a:fld id="{AD58BD7E-4CF5-4F74-9514-380686A7D103}" type="datetime3">
              <a:rPr lang="da-DK" noProof="0" smtClean="0"/>
              <a:t>07.10.2019</a:t>
            </a:fld>
            <a:endParaRPr lang="da-DK" noProof="0"/>
          </a:p>
        </p:txBody>
      </p:sp>
    </p:spTree>
    <p:extLst>
      <p:ext uri="{BB962C8B-B14F-4D97-AF65-F5344CB8AC3E}">
        <p14:creationId xmlns:p14="http://schemas.microsoft.com/office/powerpoint/2010/main" val="334857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6B0E75-DBF8-4F64-80CC-E83A56F0061E}"/>
              </a:ext>
            </a:extLst>
          </p:cNvPr>
          <p:cNvSpPr>
            <a:spLocks noGrp="1"/>
          </p:cNvSpPr>
          <p:nvPr>
            <p:ph type="title"/>
          </p:nvPr>
        </p:nvSpPr>
        <p:spPr>
          <a:xfrm>
            <a:off x="529202" y="1370839"/>
            <a:ext cx="7727830" cy="554531"/>
          </a:xfrm>
        </p:spPr>
        <p:txBody>
          <a:bodyPr/>
          <a:lstStyle/>
          <a:p>
            <a:r>
              <a:rPr lang="it-IT" b="0"/>
              <a:t>CS 3600 con CS ScanFlow</a:t>
            </a:r>
          </a:p>
        </p:txBody>
      </p:sp>
      <p:sp>
        <p:nvSpPr>
          <p:cNvPr id="6" name="Text Placeholder 5">
            <a:extLst>
              <a:ext uri="{FF2B5EF4-FFF2-40B4-BE49-F238E27FC236}">
                <a16:creationId xmlns:a16="http://schemas.microsoft.com/office/drawing/2014/main" id="{AC4ECF9B-EF39-441B-92F9-72CA1A1A6BDF}"/>
              </a:ext>
            </a:extLst>
          </p:cNvPr>
          <p:cNvSpPr>
            <a:spLocks noGrp="1"/>
          </p:cNvSpPr>
          <p:nvPr>
            <p:ph type="body" sz="quarter" idx="13"/>
          </p:nvPr>
        </p:nvSpPr>
        <p:spPr>
          <a:xfrm>
            <a:off x="540544" y="2481369"/>
            <a:ext cx="6177756" cy="3570080"/>
          </a:xfrm>
        </p:spPr>
        <p:txBody>
          <a:bodyPr/>
          <a:lstStyle/>
          <a:p>
            <a:r>
              <a:rPr lang="it-IT" sz="1600" dirty="0">
                <a:hlinkClick r:id="rId2" action="ppaction://hlinksldjump"/>
              </a:rPr>
              <a:t>Perché passare al digitale?</a:t>
            </a:r>
          </a:p>
          <a:p>
            <a:r>
              <a:rPr lang="it-IT" sz="1600" dirty="0">
                <a:hlinkClick r:id="rId3" action="ppaction://hlinksldjump"/>
              </a:rPr>
              <a:t>Accuratezza dimostrata</a:t>
            </a:r>
          </a:p>
          <a:p>
            <a:r>
              <a:rPr lang="it-IT" sz="1600" dirty="0">
                <a:hlinkClick r:id="rId4" action="ppaction://hlinksldjump"/>
              </a:rPr>
              <a:t>Evoluzione basata sulle vostre esigenze</a:t>
            </a:r>
          </a:p>
          <a:p>
            <a:r>
              <a:rPr lang="it-IT" sz="1600" dirty="0">
                <a:hlinkClick r:id="rId5" action="ppaction://hlinksldjump"/>
              </a:rPr>
              <a:t>Flussi di lavoro sconfinati, possibilità illimitate</a:t>
            </a:r>
          </a:p>
          <a:p>
            <a:r>
              <a:rPr lang="it-IT" sz="1600" dirty="0">
                <a:hlinkClick r:id="rId6" action="ppaction://hlinksldjump"/>
              </a:rPr>
              <a:t>Scansione versatile</a:t>
            </a:r>
          </a:p>
          <a:p>
            <a:r>
              <a:rPr lang="it-IT" sz="1600" dirty="0">
                <a:hlinkClick r:id="rId7" action="ppaction://hlinksldjump"/>
              </a:rPr>
              <a:t>Un componente chiave per una soluzione integrata</a:t>
            </a:r>
          </a:p>
          <a:p>
            <a:r>
              <a:rPr lang="it-IT" sz="1600" dirty="0">
                <a:hlinkClick r:id="rId8" action="ppaction://hlinksldjump"/>
              </a:rPr>
              <a:t>CS Advantage</a:t>
            </a:r>
          </a:p>
          <a:p>
            <a:pPr marL="0" indent="0">
              <a:buNone/>
            </a:pPr>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9E4C5146-04DA-4A3E-91B1-B09B8196CCA9}"/>
              </a:ext>
            </a:extLst>
          </p:cNvPr>
          <p:cNvSpPr>
            <a:spLocks noGrp="1"/>
          </p:cNvSpPr>
          <p:nvPr>
            <p:ph type="dt" sz="half" idx="14"/>
          </p:nvPr>
        </p:nvSpPr>
        <p:spPr/>
        <p:txBody>
          <a:bodyPr/>
          <a:lstStyle/>
          <a:p>
            <a:fld id="{546771BF-EA55-479A-BDB2-4B07F4B50A6D}" type="datetime3">
              <a:rPr lang="da-DK" smtClean="0"/>
              <a:t>07.10.2019</a:t>
            </a:fld>
            <a:endParaRPr lang="da-DK"/>
          </a:p>
        </p:txBody>
      </p:sp>
    </p:spTree>
    <p:extLst>
      <p:ext uri="{BB962C8B-B14F-4D97-AF65-F5344CB8AC3E}">
        <p14:creationId xmlns:p14="http://schemas.microsoft.com/office/powerpoint/2010/main" val="3713351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973D1C1-0391-42C8-8A77-BEBE50287105}"/>
              </a:ext>
            </a:extLst>
          </p:cNvPr>
          <p:cNvSpPr>
            <a:spLocks noGrp="1"/>
          </p:cNvSpPr>
          <p:nvPr>
            <p:ph type="title"/>
          </p:nvPr>
        </p:nvSpPr>
        <p:spPr>
          <a:xfrm>
            <a:off x="529201" y="2347989"/>
            <a:ext cx="8074256" cy="1021818"/>
          </a:xfrm>
        </p:spPr>
        <p:txBody>
          <a:bodyPr/>
          <a:lstStyle/>
          <a:p>
            <a:r>
              <a:rPr lang="it-IT"/>
              <a:t>Flussi di lavoro sconfinati,</a:t>
            </a:r>
            <a:br>
              <a:rPr lang="it-IT"/>
            </a:br>
            <a:r>
              <a:rPr lang="it-IT"/>
              <a:t>infinite possibilità.</a:t>
            </a:r>
          </a:p>
        </p:txBody>
      </p:sp>
      <p:sp>
        <p:nvSpPr>
          <p:cNvPr id="7" name="Subtitle 6">
            <a:extLst>
              <a:ext uri="{FF2B5EF4-FFF2-40B4-BE49-F238E27FC236}">
                <a16:creationId xmlns:a16="http://schemas.microsoft.com/office/drawing/2014/main" id="{74F920AD-5614-4441-BDF0-CC38E9CF8DB2}"/>
              </a:ext>
            </a:extLst>
          </p:cNvPr>
          <p:cNvSpPr>
            <a:spLocks noGrp="1"/>
          </p:cNvSpPr>
          <p:nvPr>
            <p:ph type="subTitle" idx="13"/>
          </p:nvPr>
        </p:nvSpPr>
        <p:spPr/>
        <p:txBody>
          <a:bodyPr/>
          <a:lstStyle/>
          <a:p>
            <a:endParaRPr lang="en-US"/>
          </a:p>
        </p:txBody>
      </p:sp>
      <p:sp>
        <p:nvSpPr>
          <p:cNvPr id="4" name="Date Placeholder 3">
            <a:extLst>
              <a:ext uri="{FF2B5EF4-FFF2-40B4-BE49-F238E27FC236}">
                <a16:creationId xmlns:a16="http://schemas.microsoft.com/office/drawing/2014/main" id="{7F7B476A-DBD8-45AB-B797-2B868F99F0E9}"/>
              </a:ext>
            </a:extLst>
          </p:cNvPr>
          <p:cNvSpPr>
            <a:spLocks noGrp="1"/>
          </p:cNvSpPr>
          <p:nvPr>
            <p:ph type="dt" sz="half" idx="10"/>
          </p:nvPr>
        </p:nvSpPr>
        <p:spPr/>
        <p:txBody>
          <a:bodyPr/>
          <a:lstStyle/>
          <a:p>
            <a:fld id="{82C34D49-51D4-47B5-8167-A57ED0A85528}" type="datetime3">
              <a:rPr lang="da-DK" noProof="0" smtClean="0"/>
              <a:t>07.10.2019</a:t>
            </a:fld>
            <a:endParaRPr lang="da-DK" noProof="0"/>
          </a:p>
        </p:txBody>
      </p:sp>
    </p:spTree>
    <p:extLst>
      <p:ext uri="{BB962C8B-B14F-4D97-AF65-F5344CB8AC3E}">
        <p14:creationId xmlns:p14="http://schemas.microsoft.com/office/powerpoint/2010/main" val="4030559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E7C4CD-4B4A-4EE2-BBEB-A602E1799FAD}"/>
              </a:ext>
            </a:extLst>
          </p:cNvPr>
          <p:cNvPicPr>
            <a:picLocks noChangeAspect="1"/>
          </p:cNvPicPr>
          <p:nvPr/>
        </p:nvPicPr>
        <p:blipFill rotWithShape="1">
          <a:blip r:embed="rId2"/>
          <a:srcRect l="13999"/>
          <a:stretch/>
        </p:blipFill>
        <p:spPr>
          <a:xfrm>
            <a:off x="0" y="1627632"/>
            <a:ext cx="5418330" cy="4094416"/>
          </a:xfrm>
          <a:prstGeom prst="rect">
            <a:avLst/>
          </a:prstGeom>
        </p:spPr>
      </p:pic>
      <p:sp>
        <p:nvSpPr>
          <p:cNvPr id="6" name="Title 5">
            <a:extLst>
              <a:ext uri="{FF2B5EF4-FFF2-40B4-BE49-F238E27FC236}">
                <a16:creationId xmlns:a16="http://schemas.microsoft.com/office/drawing/2014/main" id="{129F3D64-CCA7-4C1C-942B-359E90F62E21}"/>
              </a:ext>
            </a:extLst>
          </p:cNvPr>
          <p:cNvSpPr>
            <a:spLocks noGrp="1"/>
          </p:cNvSpPr>
          <p:nvPr>
            <p:ph type="title"/>
          </p:nvPr>
        </p:nvSpPr>
        <p:spPr/>
        <p:txBody>
          <a:bodyPr/>
          <a:lstStyle/>
          <a:p>
            <a:r>
              <a:rPr lang="it-IT">
                <a:solidFill>
                  <a:schemeClr val="tx1">
                    <a:lumMod val="65000"/>
                    <a:lumOff val="35000"/>
                  </a:schemeClr>
                </a:solidFill>
              </a:rPr>
              <a:t>CS ScanFlow: il miglior modo di esplorare</a:t>
            </a:r>
          </a:p>
        </p:txBody>
      </p:sp>
      <p:sp>
        <p:nvSpPr>
          <p:cNvPr id="7" name="Content Placeholder 6">
            <a:extLst>
              <a:ext uri="{FF2B5EF4-FFF2-40B4-BE49-F238E27FC236}">
                <a16:creationId xmlns:a16="http://schemas.microsoft.com/office/drawing/2014/main" id="{F7A4E94D-618D-44F0-A7B9-1890D2FDEBF5}"/>
              </a:ext>
            </a:extLst>
          </p:cNvPr>
          <p:cNvSpPr>
            <a:spLocks noGrp="1"/>
          </p:cNvSpPr>
          <p:nvPr>
            <p:ph idx="1"/>
          </p:nvPr>
        </p:nvSpPr>
        <p:spPr>
          <a:xfrm>
            <a:off x="5024898" y="2454528"/>
            <a:ext cx="3890502" cy="2546097"/>
          </a:xfrm>
        </p:spPr>
        <p:txBody>
          <a:bodyPr/>
          <a:lstStyle/>
          <a:p>
            <a:pPr marL="0" indent="0">
              <a:buNone/>
            </a:pPr>
            <a:r>
              <a:rPr lang="it-IT">
                <a:solidFill>
                  <a:schemeClr val="tx1">
                    <a:lumMod val="65000"/>
                    <a:lumOff val="35000"/>
                  </a:schemeClr>
                </a:solidFill>
              </a:rPr>
              <a:t>Il CS 3600 è combinato con il nostro nuovo intuitivo software CS ScanFlow, pensato per fornirvi il massimo di libertà di scansione</a:t>
            </a:r>
          </a:p>
          <a:p>
            <a:pPr marL="0" indent="0">
              <a:buNone/>
            </a:pPr>
            <a:endParaRPr lang="en-US" dirty="0">
              <a:solidFill>
                <a:schemeClr val="tx1">
                  <a:lumMod val="65000"/>
                  <a:lumOff val="35000"/>
                </a:schemeClr>
              </a:solidFill>
            </a:endParaRPr>
          </a:p>
          <a:p>
            <a:r>
              <a:rPr lang="it-IT" sz="1400">
                <a:solidFill>
                  <a:schemeClr val="tx1">
                    <a:lumMod val="65000"/>
                    <a:lumOff val="35000"/>
                  </a:schemeClr>
                </a:solidFill>
              </a:rPr>
              <a:t>File aperti</a:t>
            </a:r>
          </a:p>
          <a:p>
            <a:r>
              <a:rPr lang="it-IT" sz="1400">
                <a:solidFill>
                  <a:schemeClr val="tx1">
                    <a:lumMod val="65000"/>
                    <a:lumOff val="35000"/>
                  </a:schemeClr>
                </a:solidFill>
              </a:rPr>
              <a:t>Capacità di flusso di lavoro illimitata</a:t>
            </a:r>
          </a:p>
          <a:p>
            <a:r>
              <a:rPr lang="it-IT" sz="1400">
                <a:solidFill>
                  <a:schemeClr val="tx1">
                    <a:lumMod val="65000"/>
                    <a:lumOff val="35000"/>
                  </a:schemeClr>
                </a:solidFill>
              </a:rPr>
              <a:t>Opzioni ampliate di elaborazione</a:t>
            </a:r>
          </a:p>
          <a:p>
            <a:r>
              <a:rPr lang="it-IT" sz="1400">
                <a:solidFill>
                  <a:schemeClr val="tx1">
                    <a:lumMod val="65000"/>
                    <a:lumOff val="35000"/>
                  </a:schemeClr>
                </a:solidFill>
              </a:rPr>
              <a:t>Esportazione con un solo clic</a:t>
            </a:r>
          </a:p>
          <a:p>
            <a:r>
              <a:rPr lang="it-IT" sz="1400">
                <a:solidFill>
                  <a:schemeClr val="tx1">
                    <a:lumMod val="65000"/>
                    <a:lumOff val="35000"/>
                  </a:schemeClr>
                </a:solidFill>
              </a:rPr>
              <a:t>Navigazione ottimizzata per il touch screen</a:t>
            </a:r>
          </a:p>
          <a:p>
            <a:endParaRPr lang="en-US" dirty="0">
              <a:solidFill>
                <a:schemeClr val="tx1">
                  <a:lumMod val="65000"/>
                  <a:lumOff val="35000"/>
                </a:schemeClr>
              </a:solidFill>
            </a:endParaRPr>
          </a:p>
        </p:txBody>
      </p:sp>
      <p:sp>
        <p:nvSpPr>
          <p:cNvPr id="4" name="Date Placeholder 3">
            <a:extLst>
              <a:ext uri="{FF2B5EF4-FFF2-40B4-BE49-F238E27FC236}">
                <a16:creationId xmlns:a16="http://schemas.microsoft.com/office/drawing/2014/main" id="{991577AC-35C2-4631-9CCB-510A64A3781F}"/>
              </a:ext>
            </a:extLst>
          </p:cNvPr>
          <p:cNvSpPr>
            <a:spLocks noGrp="1"/>
          </p:cNvSpPr>
          <p:nvPr>
            <p:ph type="dt" sz="half" idx="10"/>
          </p:nvPr>
        </p:nvSpPr>
        <p:spPr/>
        <p:txBody>
          <a:bodyPr/>
          <a:lstStyle/>
          <a:p>
            <a:fld id="{E2461B26-0B26-4F6A-AE1A-8572C5E960A2}" type="datetime3">
              <a:rPr lang="da-DK" smtClean="0"/>
              <a:t>07.10.2019</a:t>
            </a:fld>
            <a:endParaRPr lang="da-DK"/>
          </a:p>
        </p:txBody>
      </p:sp>
    </p:spTree>
    <p:extLst>
      <p:ext uri="{BB962C8B-B14F-4D97-AF65-F5344CB8AC3E}">
        <p14:creationId xmlns:p14="http://schemas.microsoft.com/office/powerpoint/2010/main" val="126743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B68EE0-CADC-4F6E-8142-7EAE348C97E1}"/>
              </a:ext>
            </a:extLst>
          </p:cNvPr>
          <p:cNvSpPr>
            <a:spLocks noGrp="1"/>
          </p:cNvSpPr>
          <p:nvPr>
            <p:ph type="title"/>
          </p:nvPr>
        </p:nvSpPr>
        <p:spPr/>
        <p:txBody>
          <a:bodyPr/>
          <a:lstStyle/>
          <a:p>
            <a:r>
              <a:rPr lang="it-IT">
                <a:solidFill>
                  <a:schemeClr val="tx1">
                    <a:lumMod val="65000"/>
                    <a:lumOff val="35000"/>
                  </a:schemeClr>
                </a:solidFill>
              </a:rPr>
              <a:t>Efficiente gestione dei dati</a:t>
            </a:r>
          </a:p>
        </p:txBody>
      </p:sp>
      <p:sp>
        <p:nvSpPr>
          <p:cNvPr id="7" name="Content Placeholder 6">
            <a:extLst>
              <a:ext uri="{FF2B5EF4-FFF2-40B4-BE49-F238E27FC236}">
                <a16:creationId xmlns:a16="http://schemas.microsoft.com/office/drawing/2014/main" id="{E6DC55A4-F9E9-4156-A3E8-F3B7172EFC49}"/>
              </a:ext>
            </a:extLst>
          </p:cNvPr>
          <p:cNvSpPr>
            <a:spLocks noGrp="1"/>
          </p:cNvSpPr>
          <p:nvPr>
            <p:ph idx="1"/>
          </p:nvPr>
        </p:nvSpPr>
        <p:spPr>
          <a:xfrm>
            <a:off x="540544" y="1393616"/>
            <a:ext cx="7635268" cy="4742072"/>
          </a:xfrm>
        </p:spPr>
        <p:txBody>
          <a:bodyPr vert="horz" lIns="0" tIns="0" rIns="0" bIns="0" rtlCol="0" anchor="t">
            <a:noAutofit/>
          </a:bodyPr>
          <a:lstStyle/>
          <a:p>
            <a:pPr marL="179705" indent="-179705"/>
            <a:r>
              <a:rPr lang="it-IT">
                <a:solidFill>
                  <a:schemeClr val="tx1">
                    <a:lumMod val="65000"/>
                    <a:lumOff val="35000"/>
                  </a:schemeClr>
                </a:solidFill>
              </a:rPr>
              <a:t>Gli utenti possono eseguire l’accesso nel loro account Single Sign On (SSO) quando lanciano CS ScanFlow</a:t>
            </a:r>
          </a:p>
          <a:p>
            <a:pPr marL="179705" indent="-179705"/>
            <a:r>
              <a:rPr lang="it-IT">
                <a:solidFill>
                  <a:schemeClr val="tx1">
                    <a:lumMod val="65000"/>
                    <a:lumOff val="35000"/>
                  </a:schemeClr>
                </a:solidFill>
              </a:rPr>
              <a:t>Selezionando “Keep me signed in” (mantieni il mio accesso) l’accesso all’account è mantenuto per una settimana</a:t>
            </a:r>
          </a:p>
          <a:p>
            <a:pPr marL="179705" indent="-179705"/>
            <a:r>
              <a:rPr lang="it-IT">
                <a:solidFill>
                  <a:schemeClr val="tx1">
                    <a:lumMod val="65000"/>
                    <a:lumOff val="35000"/>
                  </a:schemeClr>
                </a:solidFill>
              </a:rPr>
              <a:t>Gli utenti senza un account possono continuare senza eseguire l’accesso (sign in)</a:t>
            </a:r>
          </a:p>
          <a:p>
            <a:pPr marL="179705" indent="-179705"/>
            <a:endParaRPr lang="en-US" dirty="0">
              <a:solidFill>
                <a:schemeClr val="tx1">
                  <a:lumMod val="65000"/>
                  <a:lumOff val="35000"/>
                </a:schemeClr>
              </a:solidFill>
              <a:cs typeface="Arial"/>
            </a:endParaRPr>
          </a:p>
          <a:p>
            <a:pPr marL="179705" indent="-179705"/>
            <a:endParaRPr lang="en-US" dirty="0">
              <a:solidFill>
                <a:schemeClr val="tx1">
                  <a:lumMod val="65000"/>
                  <a:lumOff val="35000"/>
                </a:schemeClr>
              </a:solidFill>
              <a:cs typeface="Arial"/>
            </a:endParaRPr>
          </a:p>
        </p:txBody>
      </p:sp>
      <p:sp>
        <p:nvSpPr>
          <p:cNvPr id="4" name="Date Placeholder 3">
            <a:extLst>
              <a:ext uri="{FF2B5EF4-FFF2-40B4-BE49-F238E27FC236}">
                <a16:creationId xmlns:a16="http://schemas.microsoft.com/office/drawing/2014/main" id="{7FD48926-A51A-45F5-8BDE-D8336491EA0D}"/>
              </a:ext>
            </a:extLst>
          </p:cNvPr>
          <p:cNvSpPr>
            <a:spLocks noGrp="1"/>
          </p:cNvSpPr>
          <p:nvPr>
            <p:ph type="dt" sz="half" idx="10"/>
          </p:nvPr>
        </p:nvSpPr>
        <p:spPr/>
        <p:txBody>
          <a:bodyPr/>
          <a:lstStyle/>
          <a:p>
            <a:fld id="{74AB62C2-E0A4-45EA-A418-84590B88AAA6}" type="datetime3">
              <a:rPr lang="da-DK" smtClean="0"/>
              <a:t>07.10.2019</a:t>
            </a:fld>
            <a:endParaRPr lang="da-DK"/>
          </a:p>
        </p:txBody>
      </p:sp>
      <p:sp>
        <p:nvSpPr>
          <p:cNvPr id="12" name="TextBox 11">
            <a:extLst>
              <a:ext uri="{FF2B5EF4-FFF2-40B4-BE49-F238E27FC236}">
                <a16:creationId xmlns:a16="http://schemas.microsoft.com/office/drawing/2014/main" id="{09BAB9DA-64E3-4256-B97D-3EC80067A868}"/>
              </a:ext>
            </a:extLst>
          </p:cNvPr>
          <p:cNvSpPr txBox="1"/>
          <p:nvPr/>
        </p:nvSpPr>
        <p:spPr>
          <a:xfrm>
            <a:off x="540544" y="3693459"/>
            <a:ext cx="3202116" cy="1169551"/>
          </a:xfrm>
          <a:prstGeom prst="rect">
            <a:avLst/>
          </a:prstGeom>
          <a:noFill/>
        </p:spPr>
        <p:txBody>
          <a:bodyPr wrap="square" lIns="0" tIns="0" rIns="0" bIns="0" rtlCol="0">
            <a:spAutoFit/>
          </a:bodyPr>
          <a:lstStyle/>
          <a:p>
            <a:r>
              <a:rPr lang="it-IT" sz="1200" b="1" dirty="0">
                <a:solidFill>
                  <a:schemeClr val="tx1">
                    <a:lumMod val="65000"/>
                    <a:lumOff val="35000"/>
                  </a:schemeClr>
                </a:solidFill>
              </a:rPr>
              <a:t>Vantaggi del sign in: </a:t>
            </a:r>
          </a:p>
          <a:p>
            <a:pPr marL="169863" indent="-169863">
              <a:buFont typeface="Arial" panose="020B0604020202020204" pitchFamily="34" charset="0"/>
              <a:buChar char="•"/>
            </a:pPr>
            <a:r>
              <a:rPr lang="it-IT" sz="1200" dirty="0">
                <a:solidFill>
                  <a:schemeClr val="tx1">
                    <a:lumMod val="65000"/>
                    <a:lumOff val="35000"/>
                  </a:schemeClr>
                </a:solidFill>
              </a:rPr>
              <a:t>Connessione diretta al laboratorio odontotecnico preferito tramite CS Connect</a:t>
            </a:r>
          </a:p>
          <a:p>
            <a:pPr marL="169863" indent="-169863">
              <a:buFont typeface="Arial" panose="020B0604020202020204" pitchFamily="34" charset="0"/>
              <a:buChar char="•"/>
            </a:pPr>
            <a:r>
              <a:rPr lang="it-IT" sz="1200" dirty="0">
                <a:solidFill>
                  <a:schemeClr val="tx1">
                    <a:lumMod val="65000"/>
                    <a:lumOff val="35000"/>
                  </a:schemeClr>
                </a:solidFill>
              </a:rPr>
              <a:t>Monitoraggio dello stato del caso digitale</a:t>
            </a:r>
          </a:p>
          <a:p>
            <a:pPr marL="169863" indent="-169863">
              <a:buFont typeface="Arial" panose="020B0604020202020204" pitchFamily="34" charset="0"/>
              <a:buChar char="•"/>
            </a:pPr>
            <a:r>
              <a:rPr lang="it-IT" sz="1200" dirty="0">
                <a:solidFill>
                  <a:schemeClr val="tx1">
                    <a:lumMod val="65000"/>
                    <a:lumOff val="35000"/>
                  </a:schemeClr>
                </a:solidFill>
              </a:rPr>
              <a:t>Accesso diretto ai partner integrati</a:t>
            </a:r>
          </a:p>
          <a:p>
            <a:endParaRPr lang="en-US" sz="1600" dirty="0">
              <a:solidFill>
                <a:schemeClr val="tx1">
                  <a:lumMod val="65000"/>
                  <a:lumOff val="35000"/>
                </a:schemeClr>
              </a:solidFill>
            </a:endParaRPr>
          </a:p>
        </p:txBody>
      </p:sp>
      <p:pic>
        <p:nvPicPr>
          <p:cNvPr id="2" name="Picture 1">
            <a:extLst>
              <a:ext uri="{FF2B5EF4-FFF2-40B4-BE49-F238E27FC236}">
                <a16:creationId xmlns:a16="http://schemas.microsoft.com/office/drawing/2014/main" id="{02BC6023-13C3-4992-A129-5364E4990451}"/>
              </a:ext>
            </a:extLst>
          </p:cNvPr>
          <p:cNvPicPr>
            <a:picLocks noChangeAspect="1"/>
          </p:cNvPicPr>
          <p:nvPr/>
        </p:nvPicPr>
        <p:blipFill>
          <a:blip r:embed="rId2"/>
          <a:stretch>
            <a:fillRect/>
          </a:stretch>
        </p:blipFill>
        <p:spPr>
          <a:xfrm>
            <a:off x="4462272" y="2777895"/>
            <a:ext cx="4681728" cy="3201373"/>
          </a:xfrm>
          <a:prstGeom prst="rect">
            <a:avLst/>
          </a:prstGeom>
        </p:spPr>
      </p:pic>
    </p:spTree>
    <p:extLst>
      <p:ext uri="{BB962C8B-B14F-4D97-AF65-F5344CB8AC3E}">
        <p14:creationId xmlns:p14="http://schemas.microsoft.com/office/powerpoint/2010/main" val="2346296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70E2D-244C-41F7-8830-BB7714B86062}"/>
              </a:ext>
            </a:extLst>
          </p:cNvPr>
          <p:cNvSpPr>
            <a:spLocks noGrp="1"/>
          </p:cNvSpPr>
          <p:nvPr>
            <p:ph type="title"/>
          </p:nvPr>
        </p:nvSpPr>
        <p:spPr/>
        <p:txBody>
          <a:bodyPr/>
          <a:lstStyle/>
          <a:p>
            <a:r>
              <a:rPr lang="it-IT">
                <a:solidFill>
                  <a:schemeClr val="tx1">
                    <a:lumMod val="65000"/>
                    <a:lumOff val="35000"/>
                  </a:schemeClr>
                </a:solidFill>
              </a:rPr>
              <a:t>Primo passo: selezionate Scan o Import</a:t>
            </a:r>
          </a:p>
        </p:txBody>
      </p:sp>
      <p:sp>
        <p:nvSpPr>
          <p:cNvPr id="3" name="Date Placeholder 2">
            <a:extLst>
              <a:ext uri="{FF2B5EF4-FFF2-40B4-BE49-F238E27FC236}">
                <a16:creationId xmlns:a16="http://schemas.microsoft.com/office/drawing/2014/main" id="{C8B2D05C-3898-46F5-932B-531ED7300992}"/>
              </a:ext>
            </a:extLst>
          </p:cNvPr>
          <p:cNvSpPr>
            <a:spLocks noGrp="1"/>
          </p:cNvSpPr>
          <p:nvPr>
            <p:ph type="dt" sz="half" idx="10"/>
          </p:nvPr>
        </p:nvSpPr>
        <p:spPr/>
        <p:txBody>
          <a:bodyPr/>
          <a:lstStyle/>
          <a:p>
            <a:fld id="{8369A422-784D-45B6-A35B-EF2FA2CDA221}" type="datetime3">
              <a:rPr lang="da-DK" smtClean="0"/>
              <a:t>07.10.2019</a:t>
            </a:fld>
            <a:endParaRPr lang="da-DK"/>
          </a:p>
        </p:txBody>
      </p:sp>
      <p:pic>
        <p:nvPicPr>
          <p:cNvPr id="6" name="Picture 5">
            <a:extLst>
              <a:ext uri="{FF2B5EF4-FFF2-40B4-BE49-F238E27FC236}">
                <a16:creationId xmlns:a16="http://schemas.microsoft.com/office/drawing/2014/main" id="{7F52F084-0746-48D5-8F70-4757327AFB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025" y="1609393"/>
            <a:ext cx="8075418" cy="4542423"/>
          </a:xfrm>
          <a:prstGeom prst="rect">
            <a:avLst/>
          </a:prstGeom>
          <a:ln>
            <a:solidFill>
              <a:schemeClr val="tx2"/>
            </a:solidFill>
          </a:ln>
        </p:spPr>
      </p:pic>
    </p:spTree>
    <p:extLst>
      <p:ext uri="{BB962C8B-B14F-4D97-AF65-F5344CB8AC3E}">
        <p14:creationId xmlns:p14="http://schemas.microsoft.com/office/powerpoint/2010/main" val="2780712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B7C25CD6-A79E-4E44-9C15-C34184023603}"/>
              </a:ext>
            </a:extLst>
          </p:cNvPr>
          <p:cNvGrpSpPr/>
          <p:nvPr/>
        </p:nvGrpSpPr>
        <p:grpSpPr>
          <a:xfrm>
            <a:off x="609347" y="1770769"/>
            <a:ext cx="7777887" cy="4719335"/>
            <a:chOff x="609347" y="1770769"/>
            <a:chExt cx="7777887" cy="4719335"/>
          </a:xfrm>
        </p:grpSpPr>
        <p:pic>
          <p:nvPicPr>
            <p:cNvPr id="45" name="Picture 44">
              <a:extLst>
                <a:ext uri="{FF2B5EF4-FFF2-40B4-BE49-F238E27FC236}">
                  <a16:creationId xmlns:a16="http://schemas.microsoft.com/office/drawing/2014/main" id="{D1462F0A-BFFF-41D9-99CE-06522AEF061A}"/>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347" y="1770769"/>
              <a:ext cx="7777887" cy="4719335"/>
            </a:xfrm>
            <a:prstGeom prst="rect">
              <a:avLst/>
            </a:prstGeom>
          </p:spPr>
        </p:pic>
        <p:pic>
          <p:nvPicPr>
            <p:cNvPr id="49" name="Picture 48">
              <a:extLst>
                <a:ext uri="{FF2B5EF4-FFF2-40B4-BE49-F238E27FC236}">
                  <a16:creationId xmlns:a16="http://schemas.microsoft.com/office/drawing/2014/main" id="{94547F0B-52BF-431F-BE3C-F416CF1C3F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1380" y="2752644"/>
              <a:ext cx="2355670" cy="1894825"/>
            </a:xfrm>
            <a:prstGeom prst="rect">
              <a:avLst/>
            </a:prstGeom>
          </p:spPr>
        </p:pic>
      </p:grpSp>
      <p:sp>
        <p:nvSpPr>
          <p:cNvPr id="2" name="Title 1"/>
          <p:cNvSpPr>
            <a:spLocks noGrp="1"/>
          </p:cNvSpPr>
          <p:nvPr>
            <p:ph type="title"/>
          </p:nvPr>
        </p:nvSpPr>
        <p:spPr/>
        <p:txBody>
          <a:bodyPr/>
          <a:lstStyle/>
          <a:p>
            <a:r>
              <a:rPr lang="it-IT">
                <a:solidFill>
                  <a:schemeClr val="tx1">
                    <a:lumMod val="65000"/>
                    <a:lumOff val="35000"/>
                  </a:schemeClr>
                </a:solidFill>
              </a:rPr>
              <a:t>CS ScanFlow</a:t>
            </a:r>
          </a:p>
        </p:txBody>
      </p:sp>
      <p:sp>
        <p:nvSpPr>
          <p:cNvPr id="46" name="Content Placeholder 45">
            <a:extLst>
              <a:ext uri="{FF2B5EF4-FFF2-40B4-BE49-F238E27FC236}">
                <a16:creationId xmlns:a16="http://schemas.microsoft.com/office/drawing/2014/main" id="{71CD8E87-3ECF-49EE-9D82-4ADD18AB3F2E}"/>
              </a:ext>
            </a:extLst>
          </p:cNvPr>
          <p:cNvSpPr>
            <a:spLocks noGrp="1"/>
          </p:cNvSpPr>
          <p:nvPr>
            <p:ph idx="1"/>
          </p:nvPr>
        </p:nvSpPr>
        <p:spPr>
          <a:xfrm>
            <a:off x="540544" y="1393616"/>
            <a:ext cx="8054578" cy="644469"/>
          </a:xfrm>
        </p:spPr>
        <p:txBody>
          <a:bodyPr/>
          <a:lstStyle/>
          <a:p>
            <a:pPr marL="0" indent="0">
              <a:buNone/>
            </a:pPr>
            <a:r>
              <a:rPr lang="it-IT">
                <a:solidFill>
                  <a:schemeClr val="tx1">
                    <a:lumMod val="65000"/>
                    <a:lumOff val="35000"/>
                  </a:schemeClr>
                </a:solidFill>
              </a:rPr>
              <a:t>Un semplice processo in quattro passi</a:t>
            </a:r>
          </a:p>
        </p:txBody>
      </p:sp>
      <p:sp>
        <p:nvSpPr>
          <p:cNvPr id="16" name="TextBox 19"/>
          <p:cNvSpPr txBox="1">
            <a:spLocks noChangeArrowheads="1"/>
          </p:cNvSpPr>
          <p:nvPr/>
        </p:nvSpPr>
        <p:spPr bwMode="auto">
          <a:xfrm>
            <a:off x="5453165" y="1726755"/>
            <a:ext cx="3055712" cy="815608"/>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i="0" u="none" strike="noStrike" cap="none" normalizeH="0" baseline="0" noProof="0" dirty="0">
                <a:ln>
                  <a:noFill/>
                </a:ln>
                <a:solidFill>
                  <a:schemeClr val="tx1">
                    <a:lumMod val="65000"/>
                    <a:lumOff val="35000"/>
                  </a:schemeClr>
                </a:solidFill>
                <a:uLnTx/>
                <a:uFillTx/>
                <a:ea typeface="+mn-ea"/>
                <a:cs typeface="+mn-cs"/>
              </a:rPr>
              <a:t>SCANSIONE: </a:t>
            </a:r>
            <a:r>
              <a:rPr lang="it-IT" sz="1100" dirty="0">
                <a:solidFill>
                  <a:schemeClr val="tx1">
                    <a:lumMod val="65000"/>
                    <a:lumOff val="35000"/>
                  </a:schemeClr>
                </a:solidFill>
              </a:rPr>
              <a:t>Iniziate con una scansione di base e scegliete </a:t>
            </a:r>
            <a:r>
              <a:rPr kumimoji="0" lang="it-IT" sz="1100" b="0" i="0" u="none" strike="noStrike" cap="none" normalizeH="0" baseline="0" noProof="0" dirty="0">
                <a:ln>
                  <a:noFill/>
                </a:ln>
                <a:solidFill>
                  <a:schemeClr val="tx1">
                    <a:lumMod val="65000"/>
                    <a:lumOff val="35000"/>
                  </a:schemeClr>
                </a:solidFill>
                <a:uLnTx/>
                <a:uFillTx/>
                <a:ea typeface="+mn-ea"/>
                <a:cs typeface="+mn-cs"/>
              </a:rPr>
              <a:t>il flusso di lavoro evolutivo in base alle preferenze personali o </a:t>
            </a:r>
            <a:r>
              <a:rPr lang="it-IT" sz="1100" dirty="0">
                <a:solidFill>
                  <a:schemeClr val="tx1">
                    <a:lumMod val="65000"/>
                    <a:lumOff val="35000"/>
                  </a:schemeClr>
                </a:solidFill>
              </a:rPr>
              <a:t>alle </a:t>
            </a:r>
            <a:r>
              <a:rPr kumimoji="0" lang="it-IT" sz="1100" b="0" i="0" u="none" strike="noStrike" cap="none" normalizeH="0" baseline="0" noProof="0" dirty="0">
                <a:ln>
                  <a:noFill/>
                </a:ln>
                <a:solidFill>
                  <a:schemeClr val="tx1">
                    <a:lumMod val="65000"/>
                    <a:lumOff val="35000"/>
                  </a:schemeClr>
                </a:solidFill>
                <a:uLnTx/>
                <a:uFillTx/>
                <a:ea typeface="+mn-ea"/>
                <a:cs typeface="+mn-cs"/>
              </a:rPr>
              <a:t>esigenze cliniche del paziente.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tx1">
                  <a:lumMod val="65000"/>
                  <a:lumOff val="35000"/>
                </a:schemeClr>
              </a:solidFill>
              <a:effectLst/>
              <a:uLnTx/>
              <a:uFillTx/>
              <a:ea typeface="+mn-ea"/>
              <a:cs typeface="+mn-cs"/>
            </a:endParaRPr>
          </a:p>
        </p:txBody>
      </p:sp>
      <p:sp>
        <p:nvSpPr>
          <p:cNvPr id="17" name="TextBox 20"/>
          <p:cNvSpPr txBox="1">
            <a:spLocks noChangeArrowheads="1"/>
          </p:cNvSpPr>
          <p:nvPr/>
        </p:nvSpPr>
        <p:spPr bwMode="auto">
          <a:xfrm>
            <a:off x="6606618" y="3614180"/>
            <a:ext cx="2377894" cy="80021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i="0" u="none" strike="noStrike" cap="none" normalizeH="0" baseline="0" noProof="0" dirty="0">
                <a:ln>
                  <a:noFill/>
                </a:ln>
                <a:solidFill>
                  <a:schemeClr val="tx1">
                    <a:lumMod val="65000"/>
                    <a:lumOff val="35000"/>
                  </a:schemeClr>
                </a:solidFill>
                <a:uLnTx/>
                <a:uFillTx/>
                <a:ea typeface="+mn-ea"/>
                <a:cs typeface="+mn-cs"/>
              </a:rPr>
              <a:t>CONTROLLO: </a:t>
            </a:r>
            <a:r>
              <a:rPr kumimoji="0" lang="it-IT" sz="1100" b="0" i="0" u="none" strike="noStrike" cap="none" normalizeH="0" baseline="0" noProof="0" dirty="0">
                <a:ln>
                  <a:noFill/>
                </a:ln>
                <a:solidFill>
                  <a:schemeClr val="tx1">
                    <a:lumMod val="65000"/>
                    <a:lumOff val="35000"/>
                  </a:schemeClr>
                </a:solidFill>
                <a:uLnTx/>
                <a:uFillTx/>
                <a:ea typeface="+mn-ea"/>
                <a:cs typeface="+mn-cs"/>
              </a:rPr>
              <a:t>Una volta completata la scansione, </a:t>
            </a:r>
            <a:r>
              <a:rPr lang="it-IT" sz="1100" dirty="0">
                <a:solidFill>
                  <a:schemeClr val="tx1">
                    <a:lumMod val="65000"/>
                    <a:lumOff val="35000"/>
                  </a:schemeClr>
                </a:solidFill>
              </a:rPr>
              <a:t>selezionate un’opzione di rifinitura.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tx1">
                  <a:lumMod val="65000"/>
                  <a:lumOff val="35000"/>
                </a:schemeClr>
              </a:solidFill>
              <a:effectLst/>
              <a:uLnTx/>
              <a:uFillTx/>
              <a:ea typeface="+mn-ea"/>
              <a:cs typeface="+mn-cs"/>
            </a:endParaRPr>
          </a:p>
        </p:txBody>
      </p:sp>
      <p:sp>
        <p:nvSpPr>
          <p:cNvPr id="18" name="TextBox 21"/>
          <p:cNvSpPr txBox="1">
            <a:spLocks noChangeArrowheads="1"/>
          </p:cNvSpPr>
          <p:nvPr/>
        </p:nvSpPr>
        <p:spPr bwMode="auto">
          <a:xfrm>
            <a:off x="5762450" y="5247841"/>
            <a:ext cx="2746428" cy="80021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i="0" u="none" strike="noStrike" cap="none" normalizeH="0" baseline="0" noProof="0">
                <a:ln>
                  <a:noFill/>
                </a:ln>
                <a:solidFill>
                  <a:schemeClr val="tx1">
                    <a:lumMod val="65000"/>
                    <a:lumOff val="35000"/>
                  </a:schemeClr>
                </a:solidFill>
                <a:uLnTx/>
                <a:uFillTx/>
                <a:ea typeface="+mn-ea"/>
                <a:cs typeface="+mn-cs"/>
              </a:rPr>
              <a:t>ADATTAMENTO (OPZIONALE): </a:t>
            </a:r>
            <a:r>
              <a:rPr kumimoji="0" lang="it-IT" sz="1100" b="0" i="0" u="none" strike="noStrike" cap="none" normalizeH="0" baseline="0" noProof="0">
                <a:ln>
                  <a:noFill/>
                </a:ln>
                <a:solidFill>
                  <a:schemeClr val="tx1">
                    <a:lumMod val="65000"/>
                    <a:lumOff val="35000"/>
                  </a:schemeClr>
                </a:solidFill>
                <a:uLnTx/>
                <a:uFillTx/>
                <a:ea typeface="+mn-ea"/>
                <a:cs typeface="+mn-cs"/>
              </a:rPr>
              <a:t>Rifinite l’aspetto della scansione finale in base alle vostre preferenze.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1">
                  <a:lumMod val="65000"/>
                  <a:lumOff val="35000"/>
                </a:schemeClr>
              </a:solidFill>
              <a:effectLst/>
              <a:uLnTx/>
              <a:uFillTx/>
              <a:ea typeface="+mn-ea"/>
              <a:cs typeface="+mn-cs"/>
            </a:endParaRPr>
          </a:p>
        </p:txBody>
      </p:sp>
      <p:sp>
        <p:nvSpPr>
          <p:cNvPr id="19" name="TextBox 22"/>
          <p:cNvSpPr txBox="1">
            <a:spLocks noChangeArrowheads="1"/>
          </p:cNvSpPr>
          <p:nvPr/>
        </p:nvSpPr>
        <p:spPr bwMode="auto">
          <a:xfrm>
            <a:off x="2841926" y="5698598"/>
            <a:ext cx="1914970" cy="80021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i="0" u="none" strike="noStrike" cap="none" normalizeH="0" baseline="0" noProof="0">
                <a:ln>
                  <a:noFill/>
                </a:ln>
                <a:solidFill>
                  <a:schemeClr val="tx1">
                    <a:lumMod val="65000"/>
                    <a:lumOff val="35000"/>
                  </a:schemeClr>
                </a:solidFill>
                <a:uLnTx/>
                <a:uFillTx/>
                <a:ea typeface="+mn-ea"/>
                <a:cs typeface="+mn-cs"/>
              </a:rPr>
              <a:t>ESPORTAZIONE: </a:t>
            </a:r>
            <a:r>
              <a:rPr lang="it-IT" sz="1100">
                <a:solidFill>
                  <a:schemeClr val="tx1">
                    <a:lumMod val="65000"/>
                    <a:lumOff val="35000"/>
                  </a:schemeClr>
                </a:solidFill>
              </a:rPr>
              <a:t>Es</a:t>
            </a:r>
            <a:r>
              <a:rPr kumimoji="0" lang="it-IT" sz="1100" b="0" i="0" u="none" strike="noStrike" cap="none" normalizeH="0" baseline="0" noProof="0">
                <a:ln>
                  <a:noFill/>
                </a:ln>
                <a:solidFill>
                  <a:schemeClr val="tx1">
                    <a:lumMod val="65000"/>
                    <a:lumOff val="35000"/>
                  </a:schemeClr>
                </a:solidFill>
                <a:uLnTx/>
                <a:uFillTx/>
                <a:ea typeface="+mn-ea"/>
                <a:cs typeface="+mn-cs"/>
              </a:rPr>
              <a:t>portate o trasferite i file immediatamente dopo l’elaborazione.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1">
                  <a:lumMod val="65000"/>
                  <a:lumOff val="35000"/>
                </a:schemeClr>
              </a:solidFill>
              <a:effectLst/>
              <a:uLnTx/>
              <a:uFillTx/>
              <a:ea typeface="+mn-ea"/>
              <a:cs typeface="+mn-cs"/>
            </a:endParaRPr>
          </a:p>
        </p:txBody>
      </p:sp>
      <p:sp>
        <p:nvSpPr>
          <p:cNvPr id="21" name="TextBox 25"/>
          <p:cNvSpPr txBox="1">
            <a:spLocks noChangeArrowheads="1"/>
          </p:cNvSpPr>
          <p:nvPr/>
        </p:nvSpPr>
        <p:spPr bwMode="auto">
          <a:xfrm>
            <a:off x="2406520" y="2045568"/>
            <a:ext cx="990600" cy="29238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300" i="0" u="none" strike="noStrike" cap="none" normalizeH="0" baseline="0" noProof="0" dirty="0">
                <a:ln>
                  <a:noFill/>
                </a:ln>
                <a:solidFill>
                  <a:schemeClr val="tx1">
                    <a:lumMod val="65000"/>
                    <a:lumOff val="35000"/>
                  </a:schemeClr>
                </a:solidFill>
                <a:uLnTx/>
                <a:uFillTx/>
                <a:ea typeface="+mn-ea"/>
                <a:cs typeface="+mn-cs"/>
              </a:rPr>
              <a:t>START</a:t>
            </a:r>
          </a:p>
        </p:txBody>
      </p:sp>
      <p:sp>
        <p:nvSpPr>
          <p:cNvPr id="22" name="TextBox 26"/>
          <p:cNvSpPr txBox="1">
            <a:spLocks noChangeArrowheads="1"/>
          </p:cNvSpPr>
          <p:nvPr/>
        </p:nvSpPr>
        <p:spPr bwMode="auto">
          <a:xfrm>
            <a:off x="5281715" y="1726756"/>
            <a:ext cx="381000" cy="292388"/>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i="0" u="none" strike="noStrike" cap="none" normalizeH="0" baseline="0" noProof="0">
                <a:ln>
                  <a:noFill/>
                </a:ln>
                <a:solidFill>
                  <a:schemeClr val="tx1">
                    <a:lumMod val="65000"/>
                    <a:lumOff val="35000"/>
                  </a:schemeClr>
                </a:solidFill>
                <a:uLnTx/>
                <a:uFillTx/>
                <a:ea typeface="+mn-ea"/>
                <a:cs typeface="+mn-cs"/>
              </a:rPr>
              <a:t>1.</a:t>
            </a:r>
          </a:p>
        </p:txBody>
      </p:sp>
      <p:sp>
        <p:nvSpPr>
          <p:cNvPr id="23" name="TextBox 27"/>
          <p:cNvSpPr txBox="1">
            <a:spLocks noChangeArrowheads="1"/>
          </p:cNvSpPr>
          <p:nvPr/>
        </p:nvSpPr>
        <p:spPr bwMode="auto">
          <a:xfrm>
            <a:off x="6435168" y="3614180"/>
            <a:ext cx="409334" cy="292388"/>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i="0" u="none" strike="noStrike" cap="none" normalizeH="0" baseline="0" noProof="0">
                <a:ln>
                  <a:noFill/>
                </a:ln>
                <a:solidFill>
                  <a:schemeClr val="tx1">
                    <a:lumMod val="65000"/>
                    <a:lumOff val="35000"/>
                  </a:schemeClr>
                </a:solidFill>
                <a:uLnTx/>
                <a:uFillTx/>
                <a:ea typeface="+mn-ea"/>
                <a:cs typeface="+mn-cs"/>
              </a:rPr>
              <a:t>2.</a:t>
            </a:r>
          </a:p>
        </p:txBody>
      </p:sp>
      <p:sp>
        <p:nvSpPr>
          <p:cNvPr id="24" name="TextBox 28"/>
          <p:cNvSpPr txBox="1">
            <a:spLocks noChangeArrowheads="1"/>
          </p:cNvSpPr>
          <p:nvPr/>
        </p:nvSpPr>
        <p:spPr bwMode="auto">
          <a:xfrm>
            <a:off x="5591000" y="5247841"/>
            <a:ext cx="381000" cy="292388"/>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i="0" u="none" strike="noStrike" cap="none" normalizeH="0" baseline="0" noProof="0">
                <a:ln>
                  <a:noFill/>
                </a:ln>
                <a:solidFill>
                  <a:schemeClr val="tx1">
                    <a:lumMod val="65000"/>
                    <a:lumOff val="35000"/>
                  </a:schemeClr>
                </a:solidFill>
                <a:uLnTx/>
                <a:uFillTx/>
                <a:ea typeface="+mn-ea"/>
                <a:cs typeface="+mn-cs"/>
              </a:rPr>
              <a:t>3.</a:t>
            </a:r>
          </a:p>
        </p:txBody>
      </p:sp>
      <p:sp>
        <p:nvSpPr>
          <p:cNvPr id="25" name="TextBox 29"/>
          <p:cNvSpPr txBox="1">
            <a:spLocks noChangeArrowheads="1"/>
          </p:cNvSpPr>
          <p:nvPr/>
        </p:nvSpPr>
        <p:spPr bwMode="auto">
          <a:xfrm>
            <a:off x="2670476" y="5698598"/>
            <a:ext cx="381000" cy="292388"/>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i="0" u="none" strike="noStrike" cap="none" normalizeH="0" baseline="0" noProof="0">
                <a:ln>
                  <a:noFill/>
                </a:ln>
                <a:solidFill>
                  <a:schemeClr val="tx1">
                    <a:lumMod val="65000"/>
                    <a:lumOff val="35000"/>
                  </a:schemeClr>
                </a:solidFill>
                <a:uLnTx/>
                <a:uFillTx/>
                <a:ea typeface="+mn-ea"/>
                <a:cs typeface="+mn-cs"/>
              </a:rPr>
              <a:t>4.</a:t>
            </a:r>
          </a:p>
        </p:txBody>
      </p:sp>
      <p:sp>
        <p:nvSpPr>
          <p:cNvPr id="42" name="TextBox 53"/>
          <p:cNvSpPr txBox="1">
            <a:spLocks noChangeArrowheads="1"/>
          </p:cNvSpPr>
          <p:nvPr/>
        </p:nvSpPr>
        <p:spPr bwMode="auto">
          <a:xfrm>
            <a:off x="1026288" y="2533744"/>
            <a:ext cx="2058847" cy="292388"/>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300" i="0" u="none" strike="noStrike" cap="none" normalizeH="0" baseline="0" noProof="0" dirty="0">
                <a:ln>
                  <a:noFill/>
                </a:ln>
                <a:solidFill>
                  <a:schemeClr val="tx1">
                    <a:lumMod val="65000"/>
                    <a:lumOff val="35000"/>
                  </a:schemeClr>
                </a:solidFill>
                <a:uLnTx/>
                <a:uFillTx/>
                <a:latin typeface="+mj-lt"/>
                <a:ea typeface="+mn-ea"/>
                <a:cs typeface="+mn-cs"/>
              </a:rPr>
              <a:t>FLUSSO DI LAVORO APERTO</a:t>
            </a:r>
          </a:p>
        </p:txBody>
      </p:sp>
      <p:sp>
        <p:nvSpPr>
          <p:cNvPr id="43" name="TextBox 54"/>
          <p:cNvSpPr txBox="1">
            <a:spLocks noChangeArrowheads="1"/>
          </p:cNvSpPr>
          <p:nvPr/>
        </p:nvSpPr>
        <p:spPr bwMode="auto">
          <a:xfrm>
            <a:off x="349119" y="4651216"/>
            <a:ext cx="2397073" cy="292388"/>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300" i="0" u="none" strike="noStrike" cap="none" normalizeH="0" baseline="0" noProof="0" dirty="0">
                <a:ln>
                  <a:noFill/>
                </a:ln>
                <a:solidFill>
                  <a:schemeClr val="tx1">
                    <a:lumMod val="65000"/>
                    <a:lumOff val="35000"/>
                  </a:schemeClr>
                </a:solidFill>
                <a:uLnTx/>
                <a:uFillTx/>
                <a:ea typeface="+mn-ea"/>
                <a:cs typeface="+mn-cs"/>
              </a:rPr>
              <a:t>FLUSSO DI LAVORO CHAIRSIDE</a:t>
            </a:r>
          </a:p>
        </p:txBody>
      </p:sp>
      <p:sp>
        <p:nvSpPr>
          <p:cNvPr id="3" name="Date Placeholder 2">
            <a:extLst>
              <a:ext uri="{FF2B5EF4-FFF2-40B4-BE49-F238E27FC236}">
                <a16:creationId xmlns:a16="http://schemas.microsoft.com/office/drawing/2014/main" id="{D41F5C11-0CA9-4322-90DE-3441230FD91F}"/>
              </a:ext>
            </a:extLst>
          </p:cNvPr>
          <p:cNvSpPr>
            <a:spLocks noGrp="1"/>
          </p:cNvSpPr>
          <p:nvPr>
            <p:ph type="dt" sz="half" idx="10"/>
          </p:nvPr>
        </p:nvSpPr>
        <p:spPr/>
        <p:txBody>
          <a:bodyPr/>
          <a:lstStyle/>
          <a:p>
            <a:fld id="{C688DE6C-357E-4962-97F2-719A6E9B4B0E}" type="datetime3">
              <a:rPr lang="da-DK" noProof="0" smtClean="0"/>
              <a:t>07.10.2019</a:t>
            </a:fld>
            <a:endParaRPr lang="da-DK" noProof="0"/>
          </a:p>
        </p:txBody>
      </p:sp>
    </p:spTree>
    <p:extLst>
      <p:ext uri="{BB962C8B-B14F-4D97-AF65-F5344CB8AC3E}">
        <p14:creationId xmlns:p14="http://schemas.microsoft.com/office/powerpoint/2010/main" val="1555992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519022-8F55-433D-BF9A-7EE298C0C5EA}"/>
              </a:ext>
            </a:extLst>
          </p:cNvPr>
          <p:cNvSpPr>
            <a:spLocks noGrp="1"/>
          </p:cNvSpPr>
          <p:nvPr>
            <p:ph type="title"/>
          </p:nvPr>
        </p:nvSpPr>
        <p:spPr>
          <a:xfrm>
            <a:off x="1571624" y="2858898"/>
            <a:ext cx="7031831" cy="510909"/>
          </a:xfrm>
        </p:spPr>
        <p:txBody>
          <a:bodyPr/>
          <a:lstStyle/>
          <a:p>
            <a:r>
              <a:rPr lang="it-IT"/>
              <a:t>PASSO SCANSIONE</a:t>
            </a:r>
          </a:p>
        </p:txBody>
      </p:sp>
      <p:sp>
        <p:nvSpPr>
          <p:cNvPr id="7" name="Subtitle 6">
            <a:extLst>
              <a:ext uri="{FF2B5EF4-FFF2-40B4-BE49-F238E27FC236}">
                <a16:creationId xmlns:a16="http://schemas.microsoft.com/office/drawing/2014/main" id="{04F4BC99-BA83-4FAF-B808-BACCCC05884D}"/>
              </a:ext>
            </a:extLst>
          </p:cNvPr>
          <p:cNvSpPr>
            <a:spLocks noGrp="1"/>
          </p:cNvSpPr>
          <p:nvPr>
            <p:ph type="subTitle" idx="13"/>
          </p:nvPr>
        </p:nvSpPr>
        <p:spPr/>
        <p:txBody>
          <a:bodyPr/>
          <a:lstStyle/>
          <a:p>
            <a:endParaRPr lang="en-US"/>
          </a:p>
        </p:txBody>
      </p:sp>
      <p:sp>
        <p:nvSpPr>
          <p:cNvPr id="4" name="Date Placeholder 3">
            <a:extLst>
              <a:ext uri="{FF2B5EF4-FFF2-40B4-BE49-F238E27FC236}">
                <a16:creationId xmlns:a16="http://schemas.microsoft.com/office/drawing/2014/main" id="{2B1A794F-2F10-4AEF-8EAA-DD03B4A29D75}"/>
              </a:ext>
            </a:extLst>
          </p:cNvPr>
          <p:cNvSpPr>
            <a:spLocks noGrp="1"/>
          </p:cNvSpPr>
          <p:nvPr>
            <p:ph type="dt" sz="half" idx="10"/>
          </p:nvPr>
        </p:nvSpPr>
        <p:spPr/>
        <p:txBody>
          <a:bodyPr/>
          <a:lstStyle/>
          <a:p>
            <a:fld id="{1FE5B7CA-F382-42DA-9A2A-64747AA4D40C}" type="datetime3">
              <a:rPr lang="da-DK" noProof="0" smtClean="0"/>
              <a:t>07.10.2019</a:t>
            </a:fld>
            <a:endParaRPr lang="da-DK" noProof="0"/>
          </a:p>
        </p:txBody>
      </p:sp>
      <p:grpSp>
        <p:nvGrpSpPr>
          <p:cNvPr id="8" name="Group 7">
            <a:extLst>
              <a:ext uri="{FF2B5EF4-FFF2-40B4-BE49-F238E27FC236}">
                <a16:creationId xmlns:a16="http://schemas.microsoft.com/office/drawing/2014/main" id="{48FF3198-1325-4134-BA4A-2CEB76D35076}"/>
              </a:ext>
            </a:extLst>
          </p:cNvPr>
          <p:cNvGrpSpPr/>
          <p:nvPr/>
        </p:nvGrpSpPr>
        <p:grpSpPr>
          <a:xfrm>
            <a:off x="540543" y="2657152"/>
            <a:ext cx="914400" cy="914400"/>
            <a:chOff x="4521207" y="1290666"/>
            <a:chExt cx="1096963" cy="1096962"/>
          </a:xfrm>
        </p:grpSpPr>
        <p:sp>
          <p:nvSpPr>
            <p:cNvPr id="9" name="Oval 8">
              <a:extLst>
                <a:ext uri="{FF2B5EF4-FFF2-40B4-BE49-F238E27FC236}">
                  <a16:creationId xmlns:a16="http://schemas.microsoft.com/office/drawing/2014/main" id="{33F7C418-4535-4803-9882-7DF50E87E98B}"/>
                </a:ext>
              </a:extLst>
            </p:cNvPr>
            <p:cNvSpPr/>
            <p:nvPr/>
          </p:nvSpPr>
          <p:spPr>
            <a:xfrm>
              <a:off x="4521207" y="1290666"/>
              <a:ext cx="1096963" cy="1096962"/>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5">
              <a:extLst>
                <a:ext uri="{FF2B5EF4-FFF2-40B4-BE49-F238E27FC236}">
                  <a16:creationId xmlns:a16="http://schemas.microsoft.com/office/drawing/2014/main" id="{3436ADBB-4BEE-4CBA-9CCA-4F77B963C8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60895" y="1327178"/>
              <a:ext cx="1028700" cy="1028700"/>
            </a:xfrm>
            <a:prstGeom prst="rect">
              <a:avLst/>
            </a:prstGeom>
            <a:noFill/>
            <a:ln w="9525">
              <a:noFill/>
              <a:miter lim="800000"/>
              <a:headEnd/>
              <a:tailEnd/>
            </a:ln>
          </p:spPr>
        </p:pic>
      </p:grpSp>
    </p:spTree>
    <p:extLst>
      <p:ext uri="{BB962C8B-B14F-4D97-AF65-F5344CB8AC3E}">
        <p14:creationId xmlns:p14="http://schemas.microsoft.com/office/powerpoint/2010/main" val="504114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B83BC53-226B-440E-A9FB-6587CA270B8E}"/>
              </a:ext>
            </a:extLst>
          </p:cNvPr>
          <p:cNvSpPr>
            <a:spLocks noGrp="1"/>
          </p:cNvSpPr>
          <p:nvPr>
            <p:ph type="title"/>
          </p:nvPr>
        </p:nvSpPr>
        <p:spPr>
          <a:xfrm>
            <a:off x="528045" y="706186"/>
            <a:ext cx="8615955" cy="357662"/>
          </a:xfrm>
        </p:spPr>
        <p:txBody>
          <a:bodyPr/>
          <a:lstStyle/>
          <a:p>
            <a:r>
              <a:rPr lang="it-IT" dirty="0">
                <a:solidFill>
                  <a:schemeClr val="tx1">
                    <a:lumMod val="65000"/>
                    <a:lumOff val="35000"/>
                  </a:schemeClr>
                </a:solidFill>
              </a:rPr>
              <a:t>Un’esperienza di scansione assolutamente sconfinata</a:t>
            </a:r>
          </a:p>
        </p:txBody>
      </p:sp>
      <p:sp>
        <p:nvSpPr>
          <p:cNvPr id="12" name="Content Placeholder 11">
            <a:extLst>
              <a:ext uri="{FF2B5EF4-FFF2-40B4-BE49-F238E27FC236}">
                <a16:creationId xmlns:a16="http://schemas.microsoft.com/office/drawing/2014/main" id="{F8972D21-C93D-4830-B6C2-AE1666630CD2}"/>
              </a:ext>
            </a:extLst>
          </p:cNvPr>
          <p:cNvSpPr>
            <a:spLocks noGrp="1"/>
          </p:cNvSpPr>
          <p:nvPr>
            <p:ph idx="1"/>
          </p:nvPr>
        </p:nvSpPr>
        <p:spPr/>
        <p:txBody>
          <a:bodyPr/>
          <a:lstStyle/>
          <a:p>
            <a:r>
              <a:rPr lang="it-IT">
                <a:solidFill>
                  <a:schemeClr val="tx1">
                    <a:lumMod val="65000"/>
                    <a:lumOff val="35000"/>
                  </a:schemeClr>
                </a:solidFill>
              </a:rPr>
              <a:t>CS ScanFlow risponde a un’ampia gamma di esigenze cliniche</a:t>
            </a:r>
          </a:p>
          <a:p>
            <a:r>
              <a:rPr lang="it-IT">
                <a:solidFill>
                  <a:schemeClr val="tx1">
                    <a:lumMod val="65000"/>
                    <a:lumOff val="35000"/>
                  </a:schemeClr>
                </a:solidFill>
              </a:rPr>
              <a:t>Una volta completata la scansione di base, potete procedere con qualsiasi flusso di lavoro, in base alle preferenze personali o all’esigenza clinica</a:t>
            </a:r>
          </a:p>
        </p:txBody>
      </p:sp>
      <p:sp>
        <p:nvSpPr>
          <p:cNvPr id="3" name="Date Placeholder 2">
            <a:extLst>
              <a:ext uri="{FF2B5EF4-FFF2-40B4-BE49-F238E27FC236}">
                <a16:creationId xmlns:a16="http://schemas.microsoft.com/office/drawing/2014/main" id="{1B139BD5-B300-4D3A-AEC4-77FCA13D3615}"/>
              </a:ext>
            </a:extLst>
          </p:cNvPr>
          <p:cNvSpPr>
            <a:spLocks noGrp="1"/>
          </p:cNvSpPr>
          <p:nvPr>
            <p:ph type="dt" sz="half" idx="10"/>
          </p:nvPr>
        </p:nvSpPr>
        <p:spPr/>
        <p:txBody>
          <a:bodyPr/>
          <a:lstStyle/>
          <a:p>
            <a:fld id="{07D6DD10-6C99-4D3F-8682-5E1EC1C5DD61}" type="datetime3">
              <a:rPr lang="da-DK" smtClean="0"/>
              <a:t>07.10.2019</a:t>
            </a:fld>
            <a:endParaRPr lang="da-DK"/>
          </a:p>
        </p:txBody>
      </p:sp>
      <p:pic>
        <p:nvPicPr>
          <p:cNvPr id="6" name="Picture 5">
            <a:extLst>
              <a:ext uri="{FF2B5EF4-FFF2-40B4-BE49-F238E27FC236}">
                <a16:creationId xmlns:a16="http://schemas.microsoft.com/office/drawing/2014/main" id="{D6601228-8164-45F0-B6BB-3F0D0ECD45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8505" y="4365371"/>
            <a:ext cx="2884419" cy="1632458"/>
          </a:xfrm>
          <a:prstGeom prst="rect">
            <a:avLst/>
          </a:prstGeom>
        </p:spPr>
      </p:pic>
      <p:pic>
        <p:nvPicPr>
          <p:cNvPr id="10" name="Picture 9">
            <a:extLst>
              <a:ext uri="{FF2B5EF4-FFF2-40B4-BE49-F238E27FC236}">
                <a16:creationId xmlns:a16="http://schemas.microsoft.com/office/drawing/2014/main" id="{6BFC47F1-C765-4920-BCB9-409F84C393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076" y="2346071"/>
            <a:ext cx="2884419" cy="1632458"/>
          </a:xfrm>
          <a:prstGeom prst="rect">
            <a:avLst/>
          </a:prstGeom>
        </p:spPr>
      </p:pic>
      <p:pic>
        <p:nvPicPr>
          <p:cNvPr id="13" name="Picture 12">
            <a:extLst>
              <a:ext uri="{FF2B5EF4-FFF2-40B4-BE49-F238E27FC236}">
                <a16:creationId xmlns:a16="http://schemas.microsoft.com/office/drawing/2014/main" id="{F1E45F2A-9A10-486D-994A-2676086AD3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506" y="2346071"/>
            <a:ext cx="2884419" cy="1632458"/>
          </a:xfrm>
          <a:prstGeom prst="rect">
            <a:avLst/>
          </a:prstGeom>
        </p:spPr>
      </p:pic>
      <p:pic>
        <p:nvPicPr>
          <p:cNvPr id="15" name="Picture 14">
            <a:extLst>
              <a:ext uri="{FF2B5EF4-FFF2-40B4-BE49-F238E27FC236}">
                <a16:creationId xmlns:a16="http://schemas.microsoft.com/office/drawing/2014/main" id="{C1E3A145-18A6-4189-8DDC-CB3D6185C9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1075" y="4365371"/>
            <a:ext cx="2884419" cy="1632458"/>
          </a:xfrm>
          <a:prstGeom prst="rect">
            <a:avLst/>
          </a:prstGeom>
        </p:spPr>
      </p:pic>
      <p:sp>
        <p:nvSpPr>
          <p:cNvPr id="16" name="TextBox 15">
            <a:extLst>
              <a:ext uri="{FF2B5EF4-FFF2-40B4-BE49-F238E27FC236}">
                <a16:creationId xmlns:a16="http://schemas.microsoft.com/office/drawing/2014/main" id="{C37F884B-E70D-4A05-A5EC-730FDB06A232}"/>
              </a:ext>
            </a:extLst>
          </p:cNvPr>
          <p:cNvSpPr txBox="1"/>
          <p:nvPr/>
        </p:nvSpPr>
        <p:spPr>
          <a:xfrm>
            <a:off x="2028202" y="6056182"/>
            <a:ext cx="1826923" cy="169277"/>
          </a:xfrm>
          <a:prstGeom prst="rect">
            <a:avLst/>
          </a:prstGeom>
          <a:noFill/>
        </p:spPr>
        <p:txBody>
          <a:bodyPr wrap="square" lIns="0" tIns="0" rIns="0" bIns="0" rtlCol="0">
            <a:spAutoFit/>
          </a:bodyPr>
          <a:lstStyle/>
          <a:p>
            <a:pPr algn="ctr"/>
            <a:r>
              <a:rPr lang="it-IT" sz="1100">
                <a:solidFill>
                  <a:schemeClr val="tx1">
                    <a:lumMod val="65000"/>
                    <a:lumOff val="35000"/>
                  </a:schemeClr>
                </a:solidFill>
              </a:rPr>
              <a:t>IMPIANTI</a:t>
            </a:r>
          </a:p>
        </p:txBody>
      </p:sp>
      <p:sp>
        <p:nvSpPr>
          <p:cNvPr id="17" name="TextBox 16">
            <a:extLst>
              <a:ext uri="{FF2B5EF4-FFF2-40B4-BE49-F238E27FC236}">
                <a16:creationId xmlns:a16="http://schemas.microsoft.com/office/drawing/2014/main" id="{31778386-1D5E-43BE-8F1F-43084ADEEBF7}"/>
              </a:ext>
            </a:extLst>
          </p:cNvPr>
          <p:cNvSpPr txBox="1"/>
          <p:nvPr/>
        </p:nvSpPr>
        <p:spPr>
          <a:xfrm>
            <a:off x="5269822" y="4018724"/>
            <a:ext cx="1826923" cy="169277"/>
          </a:xfrm>
          <a:prstGeom prst="rect">
            <a:avLst/>
          </a:prstGeom>
          <a:noFill/>
        </p:spPr>
        <p:txBody>
          <a:bodyPr wrap="square" lIns="0" tIns="0" rIns="0" bIns="0" rtlCol="0">
            <a:spAutoFit/>
          </a:bodyPr>
          <a:lstStyle/>
          <a:p>
            <a:pPr algn="ctr"/>
            <a:r>
              <a:rPr lang="it-IT" sz="1100">
                <a:solidFill>
                  <a:schemeClr val="tx1">
                    <a:lumMod val="65000"/>
                    <a:lumOff val="35000"/>
                  </a:schemeClr>
                </a:solidFill>
              </a:rPr>
              <a:t>ORTODONTICO</a:t>
            </a:r>
          </a:p>
        </p:txBody>
      </p:sp>
      <p:sp>
        <p:nvSpPr>
          <p:cNvPr id="18" name="TextBox 17">
            <a:extLst>
              <a:ext uri="{FF2B5EF4-FFF2-40B4-BE49-F238E27FC236}">
                <a16:creationId xmlns:a16="http://schemas.microsoft.com/office/drawing/2014/main" id="{9DED2BA7-C7FC-4235-89F5-12FC67253623}"/>
              </a:ext>
            </a:extLst>
          </p:cNvPr>
          <p:cNvSpPr txBox="1"/>
          <p:nvPr/>
        </p:nvSpPr>
        <p:spPr>
          <a:xfrm>
            <a:off x="5292119" y="6056182"/>
            <a:ext cx="1826923" cy="169277"/>
          </a:xfrm>
          <a:prstGeom prst="rect">
            <a:avLst/>
          </a:prstGeom>
          <a:noFill/>
        </p:spPr>
        <p:txBody>
          <a:bodyPr wrap="square" lIns="0" tIns="0" rIns="0" bIns="0" rtlCol="0">
            <a:spAutoFit/>
          </a:bodyPr>
          <a:lstStyle/>
          <a:p>
            <a:pPr algn="ctr"/>
            <a:r>
              <a:rPr lang="it-IT" sz="1100">
                <a:solidFill>
                  <a:schemeClr val="tx1">
                    <a:lumMod val="65000"/>
                    <a:lumOff val="35000"/>
                  </a:schemeClr>
                </a:solidFill>
              </a:rPr>
              <a:t>MEDICINA DENTALE PER L’APNEA NEL SONNO</a:t>
            </a:r>
          </a:p>
        </p:txBody>
      </p:sp>
      <p:sp>
        <p:nvSpPr>
          <p:cNvPr id="19" name="TextBox 18">
            <a:extLst>
              <a:ext uri="{FF2B5EF4-FFF2-40B4-BE49-F238E27FC236}">
                <a16:creationId xmlns:a16="http://schemas.microsoft.com/office/drawing/2014/main" id="{AD416784-7E99-4408-8468-5A125808A237}"/>
              </a:ext>
            </a:extLst>
          </p:cNvPr>
          <p:cNvSpPr txBox="1"/>
          <p:nvPr/>
        </p:nvSpPr>
        <p:spPr>
          <a:xfrm>
            <a:off x="2047252" y="4018724"/>
            <a:ext cx="1826923" cy="169277"/>
          </a:xfrm>
          <a:prstGeom prst="rect">
            <a:avLst/>
          </a:prstGeom>
          <a:noFill/>
        </p:spPr>
        <p:txBody>
          <a:bodyPr wrap="square" lIns="0" tIns="0" rIns="0" bIns="0" rtlCol="0">
            <a:spAutoFit/>
          </a:bodyPr>
          <a:lstStyle/>
          <a:p>
            <a:pPr algn="ctr"/>
            <a:r>
              <a:rPr lang="it-IT" sz="1100">
                <a:solidFill>
                  <a:schemeClr val="tx1">
                    <a:lumMod val="65000"/>
                    <a:lumOff val="35000"/>
                  </a:schemeClr>
                </a:solidFill>
              </a:rPr>
              <a:t>PROTESICO</a:t>
            </a:r>
          </a:p>
        </p:txBody>
      </p:sp>
    </p:spTree>
    <p:extLst>
      <p:ext uri="{BB962C8B-B14F-4D97-AF65-F5344CB8AC3E}">
        <p14:creationId xmlns:p14="http://schemas.microsoft.com/office/powerpoint/2010/main" val="695188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33C959-F327-4EC0-8350-A9C099F5ED12}"/>
              </a:ext>
            </a:extLst>
          </p:cNvPr>
          <p:cNvSpPr>
            <a:spLocks noGrp="1"/>
          </p:cNvSpPr>
          <p:nvPr>
            <p:ph type="title"/>
          </p:nvPr>
        </p:nvSpPr>
        <p:spPr/>
        <p:txBody>
          <a:bodyPr/>
          <a:lstStyle/>
          <a:p>
            <a:r>
              <a:rPr lang="it-IT">
                <a:solidFill>
                  <a:schemeClr val="tx1">
                    <a:lumMod val="65000"/>
                    <a:lumOff val="35000"/>
                  </a:schemeClr>
                </a:solidFill>
              </a:rPr>
              <a:t>Procedete con il flusso di lavoro più adatto a voi</a:t>
            </a:r>
          </a:p>
        </p:txBody>
      </p:sp>
      <p:sp>
        <p:nvSpPr>
          <p:cNvPr id="3" name="Espace réservé du contenu 2">
            <a:extLst>
              <a:ext uri="{FF2B5EF4-FFF2-40B4-BE49-F238E27FC236}">
                <a16:creationId xmlns:a16="http://schemas.microsoft.com/office/drawing/2014/main" id="{C73B0DB6-E9AF-4B32-B932-C7F8F8768D9C}"/>
              </a:ext>
            </a:extLst>
          </p:cNvPr>
          <p:cNvSpPr>
            <a:spLocks noGrp="1"/>
          </p:cNvSpPr>
          <p:nvPr>
            <p:ph idx="1"/>
          </p:nvPr>
        </p:nvSpPr>
        <p:spPr>
          <a:xfrm>
            <a:off x="528040" y="1393616"/>
            <a:ext cx="7674666" cy="4742072"/>
          </a:xfrm>
        </p:spPr>
        <p:txBody>
          <a:bodyPr vert="horz" lIns="0" tIns="0" rIns="0" bIns="0" rtlCol="0" anchor="t">
            <a:noAutofit/>
          </a:bodyPr>
          <a:lstStyle/>
          <a:p>
            <a:pPr marL="179705" lvl="0" indent="-179705">
              <a:spcAft>
                <a:spcPts val="500"/>
              </a:spcAft>
            </a:pPr>
            <a:r>
              <a:rPr lang="it-IT">
                <a:solidFill>
                  <a:schemeClr val="tx1">
                    <a:lumMod val="65000"/>
                    <a:lumOff val="35000"/>
                  </a:schemeClr>
                </a:solidFill>
              </a:rPr>
              <a:t>Iniziate con una scansione di base e scegliete il flusso di lavoro evolutivo in base alle preferenze personali o alle esigenze cliniche del paziente, inclusi:</a:t>
            </a:r>
          </a:p>
          <a:p>
            <a:pPr marL="359410" lvl="1" indent="-179705">
              <a:spcAft>
                <a:spcPts val="500"/>
              </a:spcAft>
            </a:pPr>
            <a:r>
              <a:rPr lang="it-IT">
                <a:solidFill>
                  <a:schemeClr val="tx1">
                    <a:lumMod val="65000"/>
                    <a:lumOff val="35000"/>
                  </a:schemeClr>
                </a:solidFill>
              </a:rPr>
              <a:t>Post scan</a:t>
            </a:r>
          </a:p>
          <a:p>
            <a:pPr marL="359410" lvl="1" indent="-179705">
              <a:spcAft>
                <a:spcPts val="500"/>
              </a:spcAft>
            </a:pPr>
            <a:r>
              <a:rPr lang="it-IT">
                <a:solidFill>
                  <a:schemeClr val="tx1">
                    <a:lumMod val="65000"/>
                    <a:lumOff val="35000"/>
                  </a:schemeClr>
                </a:solidFill>
              </a:rPr>
              <a:t>Scanbody</a:t>
            </a:r>
          </a:p>
          <a:p>
            <a:pPr marL="359410" lvl="1" indent="-179705">
              <a:spcAft>
                <a:spcPts val="500"/>
              </a:spcAft>
            </a:pPr>
            <a:r>
              <a:rPr lang="it-IT">
                <a:solidFill>
                  <a:schemeClr val="tx1">
                    <a:lumMod val="65000"/>
                    <a:lumOff val="35000"/>
                  </a:schemeClr>
                </a:solidFill>
              </a:rPr>
              <a:t>Impronta </a:t>
            </a:r>
          </a:p>
          <a:p>
            <a:pPr marL="359410" lvl="1" indent="-179705">
              <a:spcAft>
                <a:spcPts val="500"/>
              </a:spcAft>
            </a:pPr>
            <a:r>
              <a:rPr lang="it-IT">
                <a:solidFill>
                  <a:schemeClr val="tx1">
                    <a:lumMod val="65000"/>
                    <a:lumOff val="35000"/>
                  </a:schemeClr>
                </a:solidFill>
              </a:rPr>
              <a:t>Scansione extra</a:t>
            </a:r>
          </a:p>
          <a:p>
            <a:pPr marL="179705" lvl="0" indent="-179705">
              <a:spcAft>
                <a:spcPts val="500"/>
              </a:spcAft>
            </a:pPr>
            <a:endParaRPr lang="fr-FR">
              <a:solidFill>
                <a:schemeClr val="tx1">
                  <a:lumMod val="65000"/>
                  <a:lumOff val="35000"/>
                </a:schemeClr>
              </a:solidFill>
              <a:cs typeface="Arial"/>
            </a:endParaRPr>
          </a:p>
        </p:txBody>
      </p:sp>
      <p:sp>
        <p:nvSpPr>
          <p:cNvPr id="4" name="Espace réservé de la date 3">
            <a:extLst>
              <a:ext uri="{FF2B5EF4-FFF2-40B4-BE49-F238E27FC236}">
                <a16:creationId xmlns:a16="http://schemas.microsoft.com/office/drawing/2014/main" id="{FAF24627-9069-4C74-9126-FE8BCC274551}"/>
              </a:ext>
            </a:extLst>
          </p:cNvPr>
          <p:cNvSpPr>
            <a:spLocks noGrp="1"/>
          </p:cNvSpPr>
          <p:nvPr>
            <p:ph type="dt" sz="half" idx="10"/>
          </p:nvPr>
        </p:nvSpPr>
        <p:spPr/>
        <p:txBody>
          <a:bodyPr/>
          <a:lstStyle/>
          <a:p>
            <a:fld id="{539D0A33-2032-4401-A90C-EF1BAB5FF004}" type="datetime3">
              <a:rPr lang="da-DK" noProof="0" smtClean="0"/>
              <a:t>07.10.2019</a:t>
            </a:fld>
            <a:endParaRPr lang="da-DK" noProof="0"/>
          </a:p>
        </p:txBody>
      </p:sp>
      <p:sp>
        <p:nvSpPr>
          <p:cNvPr id="11" name="Rectangle 10">
            <a:extLst>
              <a:ext uri="{FF2B5EF4-FFF2-40B4-BE49-F238E27FC236}">
                <a16:creationId xmlns:a16="http://schemas.microsoft.com/office/drawing/2014/main" id="{4B65460A-428E-4CE3-966D-9EDAAF5C007E}"/>
              </a:ext>
            </a:extLst>
          </p:cNvPr>
          <p:cNvSpPr/>
          <p:nvPr/>
        </p:nvSpPr>
        <p:spPr>
          <a:xfrm>
            <a:off x="5734335" y="5921224"/>
            <a:ext cx="2544148" cy="600164"/>
          </a:xfrm>
          <a:prstGeom prst="rect">
            <a:avLst/>
          </a:prstGeom>
        </p:spPr>
        <p:txBody>
          <a:bodyPr wrap="square">
            <a:spAutoFit/>
          </a:bodyPr>
          <a:lstStyle/>
          <a:p>
            <a:r>
              <a:rPr lang="it-IT" sz="1100" dirty="0">
                <a:solidFill>
                  <a:schemeClr val="tx1">
                    <a:lumMod val="65000"/>
                    <a:lumOff val="35000"/>
                  </a:schemeClr>
                </a:solidFill>
                <a:ea typeface="Times New Roman" panose="02020603050405020304" pitchFamily="18" charset="0"/>
                <a:cs typeface="Times New Roman" panose="02020603050405020304" pitchFamily="18" charset="0"/>
              </a:rPr>
              <a:t>Si scelgono le opzioni nella barra degli strumenti Scan Configuration, in base alle necessità</a:t>
            </a:r>
          </a:p>
        </p:txBody>
      </p:sp>
      <p:pic>
        <p:nvPicPr>
          <p:cNvPr id="12" name="Picture 11">
            <a:extLst>
              <a:ext uri="{FF2B5EF4-FFF2-40B4-BE49-F238E27FC236}">
                <a16:creationId xmlns:a16="http://schemas.microsoft.com/office/drawing/2014/main" id="{AF33CB85-B937-4C44-9D3B-9B399D35B7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700" y="3273700"/>
            <a:ext cx="4583461" cy="2578197"/>
          </a:xfrm>
          <a:prstGeom prst="rect">
            <a:avLst/>
          </a:prstGeom>
          <a:ln>
            <a:solidFill>
              <a:schemeClr val="tx2"/>
            </a:solidFill>
          </a:ln>
        </p:spPr>
      </p:pic>
      <p:sp>
        <p:nvSpPr>
          <p:cNvPr id="16" name="ZoneTexte 15">
            <a:extLst>
              <a:ext uri="{FF2B5EF4-FFF2-40B4-BE49-F238E27FC236}">
                <a16:creationId xmlns:a16="http://schemas.microsoft.com/office/drawing/2014/main" id="{F6105CDA-F770-47A1-8A44-09D8B78EEB7E}"/>
              </a:ext>
            </a:extLst>
          </p:cNvPr>
          <p:cNvSpPr txBox="1"/>
          <p:nvPr/>
        </p:nvSpPr>
        <p:spPr>
          <a:xfrm>
            <a:off x="850598" y="5997129"/>
            <a:ext cx="3547164" cy="169277"/>
          </a:xfrm>
          <a:prstGeom prst="rect">
            <a:avLst/>
          </a:prstGeom>
          <a:noFill/>
        </p:spPr>
        <p:txBody>
          <a:bodyPr wrap="square" lIns="0" tIns="0" rIns="0" bIns="0" rtlCol="0">
            <a:spAutoFit/>
          </a:bodyPr>
          <a:lstStyle/>
          <a:p>
            <a:r>
              <a:rPr lang="it-IT" sz="1100" dirty="0">
                <a:solidFill>
                  <a:schemeClr val="tx1">
                    <a:lumMod val="65000"/>
                    <a:lumOff val="35000"/>
                  </a:schemeClr>
                </a:solidFill>
                <a:cs typeface="Times New Roman" panose="02020603050405020304" pitchFamily="18" charset="0"/>
              </a:rPr>
              <a:t>Si inizia con una semplice scansione di base</a:t>
            </a:r>
          </a:p>
        </p:txBody>
      </p:sp>
      <p:grpSp>
        <p:nvGrpSpPr>
          <p:cNvPr id="17" name="Groupe 16">
            <a:extLst>
              <a:ext uri="{FF2B5EF4-FFF2-40B4-BE49-F238E27FC236}">
                <a16:creationId xmlns:a16="http://schemas.microsoft.com/office/drawing/2014/main" id="{59E576FF-96C0-409F-A390-DD10E4E5F987}"/>
              </a:ext>
            </a:extLst>
          </p:cNvPr>
          <p:cNvGrpSpPr/>
          <p:nvPr/>
        </p:nvGrpSpPr>
        <p:grpSpPr>
          <a:xfrm>
            <a:off x="552734" y="5975792"/>
            <a:ext cx="222087" cy="253916"/>
            <a:chOff x="936069" y="5566689"/>
            <a:chExt cx="222087" cy="253916"/>
          </a:xfrm>
        </p:grpSpPr>
        <p:sp>
          <p:nvSpPr>
            <p:cNvPr id="18" name="Rectangle 17">
              <a:extLst>
                <a:ext uri="{FF2B5EF4-FFF2-40B4-BE49-F238E27FC236}">
                  <a16:creationId xmlns:a16="http://schemas.microsoft.com/office/drawing/2014/main" id="{B7DC77BB-5870-4F5E-A45F-BF81E966E372}"/>
                </a:ext>
              </a:extLst>
            </p:cNvPr>
            <p:cNvSpPr>
              <a:spLocks noChangeArrowheads="1"/>
            </p:cNvSpPr>
            <p:nvPr/>
          </p:nvSpPr>
          <p:spPr bwMode="auto">
            <a:xfrm>
              <a:off x="936072" y="5572128"/>
              <a:ext cx="219194" cy="227023"/>
            </a:xfrm>
            <a:prstGeom prst="rect">
              <a:avLst/>
            </a:prstGeom>
            <a:solidFill>
              <a:schemeClr val="accent1"/>
            </a:solid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b="1">
                <a:solidFill>
                  <a:srgbClr val="FFFFFF"/>
                </a:solidFill>
              </a:endParaRPr>
            </a:p>
          </p:txBody>
        </p:sp>
        <p:sp>
          <p:nvSpPr>
            <p:cNvPr id="19" name="ZoneTexte 30">
              <a:extLst>
                <a:ext uri="{FF2B5EF4-FFF2-40B4-BE49-F238E27FC236}">
                  <a16:creationId xmlns:a16="http://schemas.microsoft.com/office/drawing/2014/main" id="{974D3070-1E13-4400-AB67-834376E73F33}"/>
                </a:ext>
              </a:extLst>
            </p:cNvPr>
            <p:cNvSpPr txBox="1">
              <a:spLocks noChangeArrowheads="1"/>
            </p:cNvSpPr>
            <p:nvPr/>
          </p:nvSpPr>
          <p:spPr bwMode="auto">
            <a:xfrm>
              <a:off x="936069" y="5566689"/>
              <a:ext cx="22208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it-IT" sz="1050" b="1">
                  <a:solidFill>
                    <a:srgbClr val="FFFFFF"/>
                  </a:solidFill>
                </a:rPr>
                <a:t>1</a:t>
              </a:r>
            </a:p>
          </p:txBody>
        </p:sp>
      </p:grpSp>
      <p:grpSp>
        <p:nvGrpSpPr>
          <p:cNvPr id="20" name="Groupe 23">
            <a:extLst>
              <a:ext uri="{FF2B5EF4-FFF2-40B4-BE49-F238E27FC236}">
                <a16:creationId xmlns:a16="http://schemas.microsoft.com/office/drawing/2014/main" id="{49DCEBF9-9DCF-44DD-A0AE-A442DA44C8D6}"/>
              </a:ext>
            </a:extLst>
          </p:cNvPr>
          <p:cNvGrpSpPr/>
          <p:nvPr/>
        </p:nvGrpSpPr>
        <p:grpSpPr>
          <a:xfrm>
            <a:off x="5529226" y="5979023"/>
            <a:ext cx="232009" cy="253916"/>
            <a:chOff x="936069" y="5566689"/>
            <a:chExt cx="232009" cy="253916"/>
          </a:xfrm>
        </p:grpSpPr>
        <p:sp>
          <p:nvSpPr>
            <p:cNvPr id="21" name="Rectangle 20">
              <a:extLst>
                <a:ext uri="{FF2B5EF4-FFF2-40B4-BE49-F238E27FC236}">
                  <a16:creationId xmlns:a16="http://schemas.microsoft.com/office/drawing/2014/main" id="{1E1F7D1D-8535-4A6C-A7C3-6F60A327B2E3}"/>
                </a:ext>
              </a:extLst>
            </p:cNvPr>
            <p:cNvSpPr>
              <a:spLocks noChangeArrowheads="1"/>
            </p:cNvSpPr>
            <p:nvPr/>
          </p:nvSpPr>
          <p:spPr bwMode="auto">
            <a:xfrm>
              <a:off x="936072" y="5572128"/>
              <a:ext cx="219194" cy="227023"/>
            </a:xfrm>
            <a:prstGeom prst="rect">
              <a:avLst/>
            </a:prstGeom>
            <a:solidFill>
              <a:schemeClr val="accent1"/>
            </a:solid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b="1">
                <a:solidFill>
                  <a:srgbClr val="FFFFFF"/>
                </a:solidFill>
              </a:endParaRPr>
            </a:p>
          </p:txBody>
        </p:sp>
        <p:sp>
          <p:nvSpPr>
            <p:cNvPr id="22" name="ZoneTexte 30">
              <a:extLst>
                <a:ext uri="{FF2B5EF4-FFF2-40B4-BE49-F238E27FC236}">
                  <a16:creationId xmlns:a16="http://schemas.microsoft.com/office/drawing/2014/main" id="{3FA2B5C5-B38C-423F-B4AB-C3D382BF6B4D}"/>
                </a:ext>
              </a:extLst>
            </p:cNvPr>
            <p:cNvSpPr txBox="1">
              <a:spLocks noChangeArrowheads="1"/>
            </p:cNvSpPr>
            <p:nvPr/>
          </p:nvSpPr>
          <p:spPr bwMode="auto">
            <a:xfrm>
              <a:off x="936069" y="5566689"/>
              <a:ext cx="23200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it-IT" sz="1050" b="1">
                  <a:solidFill>
                    <a:srgbClr val="FFFFFF"/>
                  </a:solidFill>
                </a:rPr>
                <a:t>2</a:t>
              </a:r>
            </a:p>
          </p:txBody>
        </p:sp>
      </p:grpSp>
      <p:pic>
        <p:nvPicPr>
          <p:cNvPr id="23" name="Picture 22">
            <a:extLst>
              <a:ext uri="{FF2B5EF4-FFF2-40B4-BE49-F238E27FC236}">
                <a16:creationId xmlns:a16="http://schemas.microsoft.com/office/drawing/2014/main" id="{6BB14C97-C0FE-4506-9F02-8242E3197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569" y="3273700"/>
            <a:ext cx="3342917" cy="2578197"/>
          </a:xfrm>
          <a:prstGeom prst="rect">
            <a:avLst/>
          </a:prstGeom>
          <a:ln>
            <a:solidFill>
              <a:schemeClr val="tx2"/>
            </a:solidFill>
          </a:ln>
        </p:spPr>
      </p:pic>
    </p:spTree>
    <p:extLst>
      <p:ext uri="{BB962C8B-B14F-4D97-AF65-F5344CB8AC3E}">
        <p14:creationId xmlns:p14="http://schemas.microsoft.com/office/powerpoint/2010/main" val="283349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0001FC-0695-4C41-836B-9D6BB762D041}"/>
              </a:ext>
            </a:extLst>
          </p:cNvPr>
          <p:cNvSpPr>
            <a:spLocks noGrp="1"/>
          </p:cNvSpPr>
          <p:nvPr>
            <p:ph type="title"/>
          </p:nvPr>
        </p:nvSpPr>
        <p:spPr/>
        <p:txBody>
          <a:bodyPr/>
          <a:lstStyle/>
          <a:p>
            <a:r>
              <a:rPr lang="it-IT">
                <a:solidFill>
                  <a:schemeClr val="tx1">
                    <a:lumMod val="65000"/>
                    <a:lumOff val="35000"/>
                  </a:schemeClr>
                </a:solidFill>
              </a:rPr>
              <a:t>Utili guide vi aiutano a completare il processo</a:t>
            </a:r>
          </a:p>
        </p:txBody>
      </p:sp>
      <p:sp>
        <p:nvSpPr>
          <p:cNvPr id="3" name="Espace réservé du contenu 2">
            <a:extLst>
              <a:ext uri="{FF2B5EF4-FFF2-40B4-BE49-F238E27FC236}">
                <a16:creationId xmlns:a16="http://schemas.microsoft.com/office/drawing/2014/main" id="{EF6F121B-B6F6-4A57-AAB3-1A354CB7393F}"/>
              </a:ext>
            </a:extLst>
          </p:cNvPr>
          <p:cNvSpPr>
            <a:spLocks noGrp="1"/>
          </p:cNvSpPr>
          <p:nvPr>
            <p:ph idx="1"/>
          </p:nvPr>
        </p:nvSpPr>
        <p:spPr>
          <a:xfrm>
            <a:off x="540544" y="1393616"/>
            <a:ext cx="7680091" cy="4742072"/>
          </a:xfrm>
        </p:spPr>
        <p:txBody>
          <a:bodyPr vert="horz" lIns="0" tIns="0" rIns="0" bIns="0" rtlCol="0" anchor="t">
            <a:noAutofit/>
          </a:bodyPr>
          <a:lstStyle/>
          <a:p>
            <a:pPr marL="179705" indent="-179705">
              <a:spcAft>
                <a:spcPts val="400"/>
              </a:spcAft>
            </a:pPr>
            <a:r>
              <a:rPr lang="it-IT">
                <a:solidFill>
                  <a:schemeClr val="tx1">
                    <a:lumMod val="65000"/>
                    <a:lumOff val="35000"/>
                  </a:schemeClr>
                </a:solidFill>
              </a:rPr>
              <a:t>I tutorial forniscono agli utenti informazioni relative all’interfaccia di scansione e alle tecniche generali di scansione</a:t>
            </a:r>
          </a:p>
          <a:p>
            <a:pPr marL="179705" indent="-179705">
              <a:spcAft>
                <a:spcPts val="400"/>
              </a:spcAft>
            </a:pPr>
            <a:r>
              <a:rPr lang="it-IT">
                <a:solidFill>
                  <a:schemeClr val="tx1">
                    <a:lumMod val="65000"/>
                    <a:lumOff val="35000"/>
                  </a:schemeClr>
                </a:solidFill>
              </a:rPr>
              <a:t>I suggerimenti (Tips) forniscono utili istruzioni sul modo di procedere</a:t>
            </a:r>
          </a:p>
          <a:p>
            <a:pPr marL="179705" indent="-179705">
              <a:spcAft>
                <a:spcPts val="400"/>
              </a:spcAft>
            </a:pPr>
            <a:r>
              <a:rPr lang="it-IT">
                <a:solidFill>
                  <a:schemeClr val="tx1">
                    <a:lumMod val="65000"/>
                    <a:lumOff val="35000"/>
                  </a:schemeClr>
                </a:solidFill>
              </a:rPr>
              <a:t>Efficaci avvertimenti (Warnings) allertano gli utenti nel caso di mancanza di dati fornendo suggerimenti per aiutare nella correzione</a:t>
            </a:r>
          </a:p>
        </p:txBody>
      </p:sp>
      <p:sp>
        <p:nvSpPr>
          <p:cNvPr id="4" name="Espace réservé de la date 3">
            <a:extLst>
              <a:ext uri="{FF2B5EF4-FFF2-40B4-BE49-F238E27FC236}">
                <a16:creationId xmlns:a16="http://schemas.microsoft.com/office/drawing/2014/main" id="{BFED6453-0CD9-4C23-90A8-019590D97DDD}"/>
              </a:ext>
            </a:extLst>
          </p:cNvPr>
          <p:cNvSpPr>
            <a:spLocks noGrp="1"/>
          </p:cNvSpPr>
          <p:nvPr>
            <p:ph type="dt" sz="half" idx="10"/>
          </p:nvPr>
        </p:nvSpPr>
        <p:spPr/>
        <p:txBody>
          <a:bodyPr/>
          <a:lstStyle/>
          <a:p>
            <a:fld id="{E7A462CB-4EDA-4F8A-9571-C22E6B284FAD}" type="datetime3">
              <a:rPr lang="da-DK" noProof="0" smtClean="0"/>
              <a:t>07.10.2019</a:t>
            </a:fld>
            <a:endParaRPr lang="da-DK" noProof="0"/>
          </a:p>
        </p:txBody>
      </p:sp>
      <p:sp>
        <p:nvSpPr>
          <p:cNvPr id="14" name="Rectangle 13">
            <a:extLst>
              <a:ext uri="{FF2B5EF4-FFF2-40B4-BE49-F238E27FC236}">
                <a16:creationId xmlns:a16="http://schemas.microsoft.com/office/drawing/2014/main" id="{62837AC4-EC79-47F9-B654-55E456B0E079}"/>
              </a:ext>
            </a:extLst>
          </p:cNvPr>
          <p:cNvSpPr/>
          <p:nvPr/>
        </p:nvSpPr>
        <p:spPr>
          <a:xfrm>
            <a:off x="5334961" y="6246804"/>
            <a:ext cx="2345749" cy="261610"/>
          </a:xfrm>
          <a:prstGeom prst="rect">
            <a:avLst/>
          </a:prstGeom>
        </p:spPr>
        <p:txBody>
          <a:bodyPr wrap="square">
            <a:spAutoFit/>
          </a:bodyPr>
          <a:lstStyle/>
          <a:p>
            <a:pPr algn="ctr"/>
            <a:r>
              <a:rPr lang="it-IT" sz="1100" dirty="0">
                <a:solidFill>
                  <a:schemeClr val="tx1">
                    <a:lumMod val="65000"/>
                    <a:lumOff val="35000"/>
                  </a:schemeClr>
                </a:solidFill>
                <a:ea typeface="Times New Roman" panose="02020603050405020304" pitchFamily="18" charset="0"/>
                <a:cs typeface="Times New Roman" panose="02020603050405020304" pitchFamily="18" charset="0"/>
              </a:rPr>
              <a:t>SUGGERIMENTI DI SCANSIONE</a:t>
            </a:r>
          </a:p>
        </p:txBody>
      </p:sp>
      <p:pic>
        <p:nvPicPr>
          <p:cNvPr id="11" name="Picture 10">
            <a:extLst>
              <a:ext uri="{FF2B5EF4-FFF2-40B4-BE49-F238E27FC236}">
                <a16:creationId xmlns:a16="http://schemas.microsoft.com/office/drawing/2014/main" id="{9754AA64-2830-4E8A-8E90-09A828F59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961" y="2972351"/>
            <a:ext cx="2345750" cy="3253068"/>
          </a:xfrm>
          <a:prstGeom prst="rect">
            <a:avLst/>
          </a:prstGeom>
          <a:ln>
            <a:solidFill>
              <a:schemeClr val="tx2"/>
            </a:solidFill>
          </a:ln>
        </p:spPr>
      </p:pic>
      <p:pic>
        <p:nvPicPr>
          <p:cNvPr id="16" name="Picture 15">
            <a:extLst>
              <a:ext uri="{FF2B5EF4-FFF2-40B4-BE49-F238E27FC236}">
                <a16:creationId xmlns:a16="http://schemas.microsoft.com/office/drawing/2014/main" id="{1592BF37-E5D3-4EC8-99C5-700C43C673B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1000"/>
                    </a14:imgEffect>
                  </a14:imgLayer>
                </a14:imgProps>
              </a:ext>
              <a:ext uri="{28A0092B-C50C-407E-A947-70E740481C1C}">
                <a14:useLocalDpi xmlns:a14="http://schemas.microsoft.com/office/drawing/2010/main" val="0"/>
              </a:ext>
            </a:extLst>
          </a:blip>
          <a:srcRect l="12417" r="7101"/>
          <a:stretch/>
        </p:blipFill>
        <p:spPr>
          <a:xfrm>
            <a:off x="997123" y="2972351"/>
            <a:ext cx="3137647" cy="3246309"/>
          </a:xfrm>
          <a:prstGeom prst="rect">
            <a:avLst/>
          </a:prstGeom>
          <a:ln>
            <a:solidFill>
              <a:schemeClr val="tx2"/>
            </a:solidFill>
          </a:ln>
        </p:spPr>
      </p:pic>
      <p:pic>
        <p:nvPicPr>
          <p:cNvPr id="17" name="Picture 16">
            <a:extLst>
              <a:ext uri="{FF2B5EF4-FFF2-40B4-BE49-F238E27FC236}">
                <a16:creationId xmlns:a16="http://schemas.microsoft.com/office/drawing/2014/main" id="{64FA4733-3DFE-442E-ADCA-EA5035385FB2}"/>
              </a:ext>
            </a:extLst>
          </p:cNvPr>
          <p:cNvPicPr>
            <a:picLocks noChangeAspect="1"/>
          </p:cNvPicPr>
          <p:nvPr/>
        </p:nvPicPr>
        <p:blipFill rotWithShape="1">
          <a:blip r:embed="rId5">
            <a:extLst>
              <a:ext uri="{28A0092B-C50C-407E-A947-70E740481C1C}">
                <a14:useLocalDpi xmlns:a14="http://schemas.microsoft.com/office/drawing/2010/main" val="0"/>
              </a:ext>
            </a:extLst>
          </a:blip>
          <a:srcRect r="15750" b="22680"/>
          <a:stretch/>
        </p:blipFill>
        <p:spPr>
          <a:xfrm>
            <a:off x="997123" y="2991401"/>
            <a:ext cx="1604682" cy="440925"/>
          </a:xfrm>
          <a:prstGeom prst="rect">
            <a:avLst/>
          </a:prstGeom>
        </p:spPr>
      </p:pic>
      <p:sp>
        <p:nvSpPr>
          <p:cNvPr id="24" name="Rectangle 23">
            <a:extLst>
              <a:ext uri="{FF2B5EF4-FFF2-40B4-BE49-F238E27FC236}">
                <a16:creationId xmlns:a16="http://schemas.microsoft.com/office/drawing/2014/main" id="{FD2259CA-A6B8-455E-830D-A3BD083B92D0}"/>
              </a:ext>
            </a:extLst>
          </p:cNvPr>
          <p:cNvSpPr/>
          <p:nvPr/>
        </p:nvSpPr>
        <p:spPr>
          <a:xfrm>
            <a:off x="997123" y="6246804"/>
            <a:ext cx="3137647" cy="261610"/>
          </a:xfrm>
          <a:prstGeom prst="rect">
            <a:avLst/>
          </a:prstGeom>
        </p:spPr>
        <p:txBody>
          <a:bodyPr wrap="square">
            <a:spAutoFit/>
          </a:bodyPr>
          <a:lstStyle/>
          <a:p>
            <a:pPr algn="ctr"/>
            <a:r>
              <a:rPr lang="it-IT" sz="1100" dirty="0">
                <a:solidFill>
                  <a:schemeClr val="tx1">
                    <a:lumMod val="65000"/>
                    <a:lumOff val="35000"/>
                  </a:schemeClr>
                </a:solidFill>
              </a:rPr>
              <a:t>AVVERTIMENTI DI SCANSIONE</a:t>
            </a:r>
          </a:p>
        </p:txBody>
      </p:sp>
    </p:spTree>
    <p:extLst>
      <p:ext uri="{BB962C8B-B14F-4D97-AF65-F5344CB8AC3E}">
        <p14:creationId xmlns:p14="http://schemas.microsoft.com/office/powerpoint/2010/main" val="385920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33310-6D3F-4694-A7FC-8B23D93D5117}"/>
              </a:ext>
            </a:extLst>
          </p:cNvPr>
          <p:cNvSpPr>
            <a:spLocks noGrp="1"/>
          </p:cNvSpPr>
          <p:nvPr>
            <p:ph type="title"/>
          </p:nvPr>
        </p:nvSpPr>
        <p:spPr/>
        <p:txBody>
          <a:bodyPr/>
          <a:lstStyle/>
          <a:p>
            <a:r>
              <a:rPr lang="it-IT">
                <a:solidFill>
                  <a:schemeClr val="tx1">
                    <a:lumMod val="65000"/>
                    <a:lumOff val="35000"/>
                  </a:schemeClr>
                </a:solidFill>
              </a:rPr>
              <a:t>Definite la vostra specifica esperienza di scansione</a:t>
            </a:r>
          </a:p>
        </p:txBody>
      </p:sp>
      <p:sp>
        <p:nvSpPr>
          <p:cNvPr id="11" name="Content Placeholder 10">
            <a:extLst>
              <a:ext uri="{FF2B5EF4-FFF2-40B4-BE49-F238E27FC236}">
                <a16:creationId xmlns:a16="http://schemas.microsoft.com/office/drawing/2014/main" id="{6AE7402D-AABA-49AD-8FB4-CBC51235E141}"/>
              </a:ext>
            </a:extLst>
          </p:cNvPr>
          <p:cNvSpPr>
            <a:spLocks noGrp="1"/>
          </p:cNvSpPr>
          <p:nvPr>
            <p:ph idx="1"/>
          </p:nvPr>
        </p:nvSpPr>
        <p:spPr/>
        <p:txBody>
          <a:bodyPr/>
          <a:lstStyle/>
          <a:p>
            <a:endParaRPr lang="en-US">
              <a:solidFill>
                <a:schemeClr val="tx1">
                  <a:lumMod val="65000"/>
                  <a:lumOff val="35000"/>
                </a:schemeClr>
              </a:solidFill>
            </a:endParaRPr>
          </a:p>
          <a:p>
            <a:endParaRPr lang="en-US">
              <a:solidFill>
                <a:schemeClr val="tx1">
                  <a:lumMod val="65000"/>
                  <a:lumOff val="35000"/>
                </a:schemeClr>
              </a:solidFill>
            </a:endParaRPr>
          </a:p>
          <a:p>
            <a:endParaRPr lang="en-US">
              <a:solidFill>
                <a:schemeClr val="tx1">
                  <a:lumMod val="65000"/>
                  <a:lumOff val="35000"/>
                </a:schemeClr>
              </a:solidFill>
            </a:endParaRPr>
          </a:p>
          <a:p>
            <a:endParaRPr lang="en-US">
              <a:solidFill>
                <a:schemeClr val="tx1">
                  <a:lumMod val="65000"/>
                  <a:lumOff val="35000"/>
                </a:schemeClr>
              </a:solidFill>
            </a:endParaRPr>
          </a:p>
          <a:p>
            <a:endParaRPr lang="en-US">
              <a:solidFill>
                <a:schemeClr val="tx1">
                  <a:lumMod val="65000"/>
                  <a:lumOff val="35000"/>
                </a:schemeClr>
              </a:solidFill>
            </a:endParaRPr>
          </a:p>
          <a:p>
            <a:endParaRPr lang="en-US">
              <a:solidFill>
                <a:schemeClr val="tx1">
                  <a:lumMod val="65000"/>
                  <a:lumOff val="35000"/>
                </a:schemeClr>
              </a:solidFill>
            </a:endParaRPr>
          </a:p>
          <a:p>
            <a:endParaRPr lang="en-US">
              <a:solidFill>
                <a:schemeClr val="tx1">
                  <a:lumMod val="65000"/>
                  <a:lumOff val="35000"/>
                </a:schemeClr>
              </a:solidFill>
            </a:endParaRPr>
          </a:p>
          <a:p>
            <a:endParaRPr lang="en-US">
              <a:solidFill>
                <a:schemeClr val="tx1">
                  <a:lumMod val="65000"/>
                  <a:lumOff val="35000"/>
                </a:schemeClr>
              </a:solidFill>
            </a:endParaRPr>
          </a:p>
          <a:p>
            <a:endParaRPr lang="en-US">
              <a:solidFill>
                <a:schemeClr val="tx1">
                  <a:lumMod val="65000"/>
                  <a:lumOff val="35000"/>
                </a:schemeClr>
              </a:solidFill>
            </a:endParaRPr>
          </a:p>
          <a:p>
            <a:endParaRPr lang="en-US">
              <a:solidFill>
                <a:schemeClr val="tx1">
                  <a:lumMod val="65000"/>
                  <a:lumOff val="35000"/>
                </a:schemeClr>
              </a:solidFill>
            </a:endParaRPr>
          </a:p>
          <a:p>
            <a:endParaRPr lang="en-US">
              <a:solidFill>
                <a:schemeClr val="tx1">
                  <a:lumMod val="65000"/>
                  <a:lumOff val="35000"/>
                </a:schemeClr>
              </a:solidFill>
            </a:endParaRPr>
          </a:p>
          <a:p>
            <a:endParaRPr lang="en-US">
              <a:solidFill>
                <a:schemeClr val="tx1">
                  <a:lumMod val="65000"/>
                  <a:lumOff val="35000"/>
                </a:schemeClr>
              </a:solidFill>
            </a:endParaRPr>
          </a:p>
          <a:p>
            <a:endParaRPr lang="en-US">
              <a:solidFill>
                <a:schemeClr val="tx1">
                  <a:lumMod val="65000"/>
                  <a:lumOff val="35000"/>
                </a:schemeClr>
              </a:solidFill>
            </a:endParaRPr>
          </a:p>
          <a:p>
            <a:endParaRPr lang="en-US">
              <a:solidFill>
                <a:schemeClr val="tx1">
                  <a:lumMod val="65000"/>
                  <a:lumOff val="35000"/>
                </a:schemeClr>
              </a:solidFill>
            </a:endParaRPr>
          </a:p>
          <a:p>
            <a:endParaRPr lang="en-US">
              <a:solidFill>
                <a:schemeClr val="tx1">
                  <a:lumMod val="65000"/>
                  <a:lumOff val="35000"/>
                </a:schemeClr>
              </a:solidFill>
            </a:endParaRPr>
          </a:p>
          <a:p>
            <a:endParaRPr lang="en-US">
              <a:solidFill>
                <a:schemeClr val="tx1">
                  <a:lumMod val="65000"/>
                  <a:lumOff val="35000"/>
                </a:schemeClr>
              </a:solidFill>
            </a:endParaRPr>
          </a:p>
          <a:p>
            <a:pPr marL="0" indent="0">
              <a:buNone/>
            </a:pPr>
            <a:r>
              <a:rPr lang="it-IT">
                <a:solidFill>
                  <a:schemeClr val="tx1">
                    <a:lumMod val="65000"/>
                    <a:lumOff val="35000"/>
                  </a:schemeClr>
                </a:solidFill>
              </a:rPr>
              <a:t>Per consentire agli utenti di definire la propria specifica esperienza di scansione, la finestra Live Scan Preview (anteprima di scansione dal vivo) può essere ridimensionata facendo clic e trascinando l’angolo superiore sinistro della finestra. </a:t>
            </a:r>
          </a:p>
          <a:p>
            <a:endParaRPr lang="en-US">
              <a:solidFill>
                <a:schemeClr val="tx1">
                  <a:lumMod val="65000"/>
                  <a:lumOff val="35000"/>
                </a:schemeClr>
              </a:solidFill>
            </a:endParaRPr>
          </a:p>
        </p:txBody>
      </p:sp>
      <p:pic>
        <p:nvPicPr>
          <p:cNvPr id="5" name="Picture 4" descr="Large live scan window.png">
            <a:extLst>
              <a:ext uri="{FF2B5EF4-FFF2-40B4-BE49-F238E27FC236}">
                <a16:creationId xmlns:a16="http://schemas.microsoft.com/office/drawing/2014/main" id="{F34837B4-D9CE-40B9-AB26-2C1E0D79385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01958" y="1711973"/>
            <a:ext cx="3017520" cy="1639570"/>
          </a:xfrm>
          <a:prstGeom prst="rect">
            <a:avLst/>
          </a:prstGeom>
          <a:noFill/>
          <a:ln>
            <a:solidFill>
              <a:schemeClr val="tx1"/>
            </a:solidFill>
          </a:ln>
        </p:spPr>
      </p:pic>
      <p:pic>
        <p:nvPicPr>
          <p:cNvPr id="6" name="Picture 5" descr="Small Window.jpg">
            <a:extLst>
              <a:ext uri="{FF2B5EF4-FFF2-40B4-BE49-F238E27FC236}">
                <a16:creationId xmlns:a16="http://schemas.microsoft.com/office/drawing/2014/main" id="{BB3EB24B-7373-4AA6-BE6D-24616E278C4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1958" y="3531222"/>
            <a:ext cx="3017520" cy="1614805"/>
          </a:xfrm>
          <a:prstGeom prst="rect">
            <a:avLst/>
          </a:prstGeom>
          <a:noFill/>
          <a:ln>
            <a:solidFill>
              <a:schemeClr val="tx1"/>
            </a:solidFill>
          </a:ln>
        </p:spPr>
      </p:pic>
      <p:pic>
        <p:nvPicPr>
          <p:cNvPr id="7" name="Picture 6" descr="Large live scan window.png">
            <a:extLst>
              <a:ext uri="{FF2B5EF4-FFF2-40B4-BE49-F238E27FC236}">
                <a16:creationId xmlns:a16="http://schemas.microsoft.com/office/drawing/2014/main" id="{B29B42B0-5EAC-4949-BD96-60CFF30CAF3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9486" y="1718147"/>
            <a:ext cx="4861560" cy="3427880"/>
          </a:xfrm>
          <a:prstGeom prst="rect">
            <a:avLst/>
          </a:prstGeom>
          <a:noFill/>
          <a:ln>
            <a:noFill/>
          </a:ln>
        </p:spPr>
      </p:pic>
      <p:sp>
        <p:nvSpPr>
          <p:cNvPr id="8" name="Arrow: Right 7">
            <a:extLst>
              <a:ext uri="{FF2B5EF4-FFF2-40B4-BE49-F238E27FC236}">
                <a16:creationId xmlns:a16="http://schemas.microsoft.com/office/drawing/2014/main" id="{D151B4F1-417D-415E-BBC4-95903E56DE2D}"/>
              </a:ext>
            </a:extLst>
          </p:cNvPr>
          <p:cNvSpPr>
            <a:spLocks noChangeArrowheads="1"/>
          </p:cNvSpPr>
          <p:nvPr/>
        </p:nvSpPr>
        <p:spPr bwMode="auto">
          <a:xfrm>
            <a:off x="5295521" y="2018153"/>
            <a:ext cx="499745" cy="147320"/>
          </a:xfrm>
          <a:prstGeom prst="rightArrow">
            <a:avLst>
              <a:gd name="adj1" fmla="val 50000"/>
              <a:gd name="adj2" fmla="val 84806"/>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 name="Arrow: Right 8">
            <a:extLst>
              <a:ext uri="{FF2B5EF4-FFF2-40B4-BE49-F238E27FC236}">
                <a16:creationId xmlns:a16="http://schemas.microsoft.com/office/drawing/2014/main" id="{A6F3A8AE-436A-4389-B6BC-33797AEF0C0E}"/>
              </a:ext>
            </a:extLst>
          </p:cNvPr>
          <p:cNvSpPr>
            <a:spLocks noChangeArrowheads="1"/>
          </p:cNvSpPr>
          <p:nvPr/>
        </p:nvSpPr>
        <p:spPr bwMode="auto">
          <a:xfrm>
            <a:off x="2110718" y="2231248"/>
            <a:ext cx="499745" cy="147320"/>
          </a:xfrm>
          <a:prstGeom prst="rightArrow">
            <a:avLst>
              <a:gd name="adj1" fmla="val 50000"/>
              <a:gd name="adj2" fmla="val 84806"/>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 name="Arrow: Right 9">
            <a:extLst>
              <a:ext uri="{FF2B5EF4-FFF2-40B4-BE49-F238E27FC236}">
                <a16:creationId xmlns:a16="http://schemas.microsoft.com/office/drawing/2014/main" id="{9195597F-0FCE-47B0-8EA7-C365AB06CA4B}"/>
              </a:ext>
            </a:extLst>
          </p:cNvPr>
          <p:cNvSpPr>
            <a:spLocks noChangeArrowheads="1"/>
          </p:cNvSpPr>
          <p:nvPr/>
        </p:nvSpPr>
        <p:spPr bwMode="auto">
          <a:xfrm>
            <a:off x="2610463" y="4525379"/>
            <a:ext cx="499745" cy="147320"/>
          </a:xfrm>
          <a:prstGeom prst="rightArrow">
            <a:avLst>
              <a:gd name="adj1" fmla="val 50000"/>
              <a:gd name="adj2" fmla="val 84806"/>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 name="Date Placeholder 11">
            <a:extLst>
              <a:ext uri="{FF2B5EF4-FFF2-40B4-BE49-F238E27FC236}">
                <a16:creationId xmlns:a16="http://schemas.microsoft.com/office/drawing/2014/main" id="{001A1699-DF9B-4CF7-A238-671BBCB56B2C}"/>
              </a:ext>
            </a:extLst>
          </p:cNvPr>
          <p:cNvSpPr>
            <a:spLocks noGrp="1"/>
          </p:cNvSpPr>
          <p:nvPr>
            <p:ph type="dt" sz="half" idx="10"/>
          </p:nvPr>
        </p:nvSpPr>
        <p:spPr/>
        <p:txBody>
          <a:bodyPr/>
          <a:lstStyle/>
          <a:p>
            <a:fld id="{309A0CF8-76A0-46E5-B2B0-B87176F89577}" type="datetime3">
              <a:rPr lang="da-DK" noProof="0" smtClean="0"/>
              <a:t>07.10.2019</a:t>
            </a:fld>
            <a:endParaRPr lang="da-DK" noProof="0"/>
          </a:p>
        </p:txBody>
      </p:sp>
    </p:spTree>
    <p:extLst>
      <p:ext uri="{BB962C8B-B14F-4D97-AF65-F5344CB8AC3E}">
        <p14:creationId xmlns:p14="http://schemas.microsoft.com/office/powerpoint/2010/main" val="795144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200" y="1746743"/>
            <a:ext cx="6194793" cy="554531"/>
          </a:xfrm>
        </p:spPr>
        <p:txBody>
          <a:bodyPr/>
          <a:lstStyle/>
          <a:p>
            <a:r>
              <a:rPr lang="it-IT" b="0"/>
              <a:t>Perché passare al digitale?</a:t>
            </a:r>
          </a:p>
        </p:txBody>
      </p:sp>
      <p:sp>
        <p:nvSpPr>
          <p:cNvPr id="5" name="Content Placeholder 4"/>
          <p:cNvSpPr>
            <a:spLocks noGrp="1"/>
          </p:cNvSpPr>
          <p:nvPr>
            <p:ph type="body" sz="quarter" idx="13"/>
          </p:nvPr>
        </p:nvSpPr>
        <p:spPr>
          <a:xfrm>
            <a:off x="540543" y="2718275"/>
            <a:ext cx="7660481" cy="2585644"/>
          </a:xfrm>
        </p:spPr>
        <p:txBody>
          <a:bodyPr/>
          <a:lstStyle/>
          <a:p>
            <a:pPr lvl="1">
              <a:lnSpc>
                <a:spcPct val="100000"/>
              </a:lnSpc>
              <a:spcBef>
                <a:spcPts val="0"/>
              </a:spcBef>
            </a:pPr>
            <a:r>
              <a:rPr lang="it-IT" sz="1650" dirty="0"/>
              <a:t>Si migliora il comfort per il paziente rispetto alle impronte convenzionali</a:t>
            </a:r>
          </a:p>
          <a:p>
            <a:pPr lvl="1">
              <a:lnSpc>
                <a:spcPct val="100000"/>
              </a:lnSpc>
              <a:spcBef>
                <a:spcPts val="0"/>
              </a:spcBef>
            </a:pPr>
            <a:r>
              <a:rPr lang="it-IT" sz="1650" dirty="0"/>
              <a:t>Si risparmia tempo, nessuna attesa per la preparazione di modelli in gesso</a:t>
            </a:r>
          </a:p>
          <a:p>
            <a:pPr lvl="1">
              <a:lnSpc>
                <a:spcPct val="100000"/>
              </a:lnSpc>
              <a:spcBef>
                <a:spcPts val="0"/>
              </a:spcBef>
            </a:pPr>
            <a:r>
              <a:rPr lang="it-IT" sz="1650" dirty="0"/>
              <a:t>Si facilita l’invio elettronico delle informazioni digitali al laboratorio odontotecnico</a:t>
            </a:r>
          </a:p>
          <a:p>
            <a:pPr lvl="1">
              <a:lnSpc>
                <a:spcPct val="100000"/>
              </a:lnSpc>
              <a:spcBef>
                <a:spcPts val="0"/>
              </a:spcBef>
            </a:pPr>
            <a:r>
              <a:rPr lang="it-IT" sz="1650" dirty="0"/>
              <a:t>È possibile la scansione di modelli in gesso per la creazione di modelli digitali</a:t>
            </a:r>
          </a:p>
          <a:p>
            <a:pPr lvl="1">
              <a:lnSpc>
                <a:spcPct val="100000"/>
              </a:lnSpc>
              <a:spcBef>
                <a:spcPts val="0"/>
              </a:spcBef>
            </a:pPr>
            <a:r>
              <a:rPr lang="it-IT" sz="1650" dirty="0"/>
              <a:t>È possibile la fabbricazione della protesi in una sola seduta</a:t>
            </a:r>
          </a:p>
          <a:p>
            <a:pPr lvl="1">
              <a:lnSpc>
                <a:spcPct val="100000"/>
              </a:lnSpc>
              <a:spcBef>
                <a:spcPts val="0"/>
              </a:spcBef>
            </a:pPr>
            <a:r>
              <a:rPr lang="it-IT" sz="1650" dirty="0"/>
              <a:t>Maggiore accuratezza, meno tentativi e ripetizioni</a:t>
            </a:r>
          </a:p>
          <a:p>
            <a:pPr lvl="1">
              <a:lnSpc>
                <a:spcPct val="100000"/>
              </a:lnSpc>
              <a:spcBef>
                <a:spcPts val="0"/>
              </a:spcBef>
            </a:pPr>
            <a:endParaRPr lang="en-US" dirty="0"/>
          </a:p>
          <a:p>
            <a:pPr lvl="1">
              <a:lnSpc>
                <a:spcPct val="100000"/>
              </a:lnSpc>
              <a:spcBef>
                <a:spcPts val="0"/>
              </a:spcBef>
            </a:pPr>
            <a:endParaRPr lang="en-US" dirty="0"/>
          </a:p>
          <a:p>
            <a:endParaRPr lang="en-US" dirty="0"/>
          </a:p>
        </p:txBody>
      </p:sp>
      <p:sp>
        <p:nvSpPr>
          <p:cNvPr id="3" name="Date Placeholder 2"/>
          <p:cNvSpPr>
            <a:spLocks noGrp="1"/>
          </p:cNvSpPr>
          <p:nvPr>
            <p:ph type="dt" sz="half" idx="14"/>
          </p:nvPr>
        </p:nvSpPr>
        <p:spPr/>
        <p:txBody>
          <a:bodyPr/>
          <a:lstStyle/>
          <a:p>
            <a:fld id="{1A68E8DD-729E-4BCA-BA58-06A6E410A792}" type="datetime3">
              <a:rPr lang="da-DK" smtClean="0"/>
              <a:t>07.10.2019</a:t>
            </a:fld>
            <a:endParaRPr lang="da-DK"/>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7B89883-1CFF-42DD-9FB6-C139954F9136}"/>
              </a:ext>
            </a:extLst>
          </p:cNvPr>
          <p:cNvSpPr/>
          <p:nvPr/>
        </p:nvSpPr>
        <p:spPr>
          <a:xfrm>
            <a:off x="528040" y="3927543"/>
            <a:ext cx="7963175" cy="849145"/>
          </a:xfrm>
          <a:prstGeom prst="rect">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err="1">
              <a:solidFill>
                <a:schemeClr val="tx1"/>
              </a:solidFill>
            </a:endParaRPr>
          </a:p>
        </p:txBody>
      </p:sp>
      <p:sp>
        <p:nvSpPr>
          <p:cNvPr id="23" name="Rectangle 22">
            <a:extLst>
              <a:ext uri="{FF2B5EF4-FFF2-40B4-BE49-F238E27FC236}">
                <a16:creationId xmlns:a16="http://schemas.microsoft.com/office/drawing/2014/main" id="{F6562F7C-10A9-41AA-A66E-F75226745BE4}"/>
              </a:ext>
            </a:extLst>
          </p:cNvPr>
          <p:cNvSpPr/>
          <p:nvPr/>
        </p:nvSpPr>
        <p:spPr>
          <a:xfrm>
            <a:off x="528039" y="5512166"/>
            <a:ext cx="7963175" cy="797453"/>
          </a:xfrm>
          <a:prstGeom prst="rect">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err="1">
              <a:solidFill>
                <a:schemeClr val="tx1"/>
              </a:solidFill>
            </a:endParaRPr>
          </a:p>
        </p:txBody>
      </p:sp>
      <p:sp>
        <p:nvSpPr>
          <p:cNvPr id="24" name="Rectangle 23">
            <a:extLst>
              <a:ext uri="{FF2B5EF4-FFF2-40B4-BE49-F238E27FC236}">
                <a16:creationId xmlns:a16="http://schemas.microsoft.com/office/drawing/2014/main" id="{D34E6CBB-4F3B-4C7D-BAF7-36895D7947CB}"/>
              </a:ext>
            </a:extLst>
          </p:cNvPr>
          <p:cNvSpPr/>
          <p:nvPr/>
        </p:nvSpPr>
        <p:spPr>
          <a:xfrm>
            <a:off x="495025" y="2311931"/>
            <a:ext cx="7963175" cy="849145"/>
          </a:xfrm>
          <a:prstGeom prst="rect">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err="1">
              <a:solidFill>
                <a:schemeClr val="tx1"/>
              </a:solidFill>
            </a:endParaRPr>
          </a:p>
        </p:txBody>
      </p:sp>
      <p:sp>
        <p:nvSpPr>
          <p:cNvPr id="2" name="Title 1">
            <a:extLst>
              <a:ext uri="{FF2B5EF4-FFF2-40B4-BE49-F238E27FC236}">
                <a16:creationId xmlns:a16="http://schemas.microsoft.com/office/drawing/2014/main" id="{56ADB995-A34B-4CC7-9CF2-88D5478CE94A}"/>
              </a:ext>
            </a:extLst>
          </p:cNvPr>
          <p:cNvSpPr>
            <a:spLocks noGrp="1"/>
          </p:cNvSpPr>
          <p:nvPr>
            <p:ph type="title"/>
          </p:nvPr>
        </p:nvSpPr>
        <p:spPr/>
        <p:txBody>
          <a:bodyPr/>
          <a:lstStyle/>
          <a:p>
            <a:r>
              <a:rPr lang="it-IT">
                <a:solidFill>
                  <a:schemeClr val="tx1">
                    <a:lumMod val="65000"/>
                    <a:lumOff val="35000"/>
                  </a:schemeClr>
                </a:solidFill>
              </a:rPr>
              <a:t>Scegliete qualsiasi opzione indipendentemente dal flusso di lavoro</a:t>
            </a:r>
          </a:p>
        </p:txBody>
      </p:sp>
      <p:sp>
        <p:nvSpPr>
          <p:cNvPr id="4" name="Date Placeholder 3">
            <a:extLst>
              <a:ext uri="{FF2B5EF4-FFF2-40B4-BE49-F238E27FC236}">
                <a16:creationId xmlns:a16="http://schemas.microsoft.com/office/drawing/2014/main" id="{66087D87-F7D8-45F8-BA18-09F29FC26FC9}"/>
              </a:ext>
            </a:extLst>
          </p:cNvPr>
          <p:cNvSpPr>
            <a:spLocks noGrp="1"/>
          </p:cNvSpPr>
          <p:nvPr>
            <p:ph type="dt" sz="half" idx="10"/>
          </p:nvPr>
        </p:nvSpPr>
        <p:spPr/>
        <p:txBody>
          <a:bodyPr/>
          <a:lstStyle/>
          <a:p>
            <a:fld id="{B9D52B5A-6937-4B08-91A7-B642652100CD}" type="datetime3">
              <a:rPr lang="da-DK" noProof="0" smtClean="0"/>
              <a:t>07.10.2019</a:t>
            </a:fld>
            <a:endParaRPr lang="da-DK" noProof="0"/>
          </a:p>
        </p:txBody>
      </p:sp>
      <p:sp>
        <p:nvSpPr>
          <p:cNvPr id="6" name="Rectangle 5">
            <a:extLst>
              <a:ext uri="{FF2B5EF4-FFF2-40B4-BE49-F238E27FC236}">
                <a16:creationId xmlns:a16="http://schemas.microsoft.com/office/drawing/2014/main" id="{3F3F771B-D1DB-4098-9D34-55DD922A95C2}"/>
              </a:ext>
            </a:extLst>
          </p:cNvPr>
          <p:cNvSpPr/>
          <p:nvPr/>
        </p:nvSpPr>
        <p:spPr>
          <a:xfrm>
            <a:off x="1384321" y="3389304"/>
            <a:ext cx="2682853" cy="261610"/>
          </a:xfrm>
          <a:prstGeom prst="rect">
            <a:avLst/>
          </a:prstGeom>
        </p:spPr>
        <p:txBody>
          <a:bodyPr wrap="square">
            <a:spAutoFit/>
          </a:bodyPr>
          <a:lstStyle/>
          <a:p>
            <a:r>
              <a:rPr lang="it-IT" sz="1100">
                <a:solidFill>
                  <a:schemeClr val="tx1">
                    <a:lumMod val="65000"/>
                    <a:lumOff val="35000"/>
                  </a:schemeClr>
                </a:solidFill>
              </a:rPr>
              <a:t>SCANNING AREA SELECTION (selezione area di scansione)</a:t>
            </a:r>
          </a:p>
        </p:txBody>
      </p:sp>
      <p:sp>
        <p:nvSpPr>
          <p:cNvPr id="7" name="Rectangle 6">
            <a:extLst>
              <a:ext uri="{FF2B5EF4-FFF2-40B4-BE49-F238E27FC236}">
                <a16:creationId xmlns:a16="http://schemas.microsoft.com/office/drawing/2014/main" id="{E105AE6E-8998-428C-8484-DCB2C91A85D9}"/>
              </a:ext>
            </a:extLst>
          </p:cNvPr>
          <p:cNvSpPr/>
          <p:nvPr/>
        </p:nvSpPr>
        <p:spPr>
          <a:xfrm>
            <a:off x="1384321" y="4197688"/>
            <a:ext cx="2682853" cy="261610"/>
          </a:xfrm>
          <a:prstGeom prst="rect">
            <a:avLst/>
          </a:prstGeom>
        </p:spPr>
        <p:txBody>
          <a:bodyPr wrap="square">
            <a:spAutoFit/>
          </a:bodyPr>
          <a:lstStyle/>
          <a:p>
            <a:r>
              <a:rPr lang="it-IT" sz="1100">
                <a:solidFill>
                  <a:schemeClr val="tx1">
                    <a:lumMod val="65000"/>
                    <a:lumOff val="35000"/>
                  </a:schemeClr>
                </a:solidFill>
              </a:rPr>
              <a:t>SHOW INTRAORAL 2D IMAGE (mostra immagine intraorale 2D)</a:t>
            </a:r>
          </a:p>
        </p:txBody>
      </p:sp>
      <p:sp>
        <p:nvSpPr>
          <p:cNvPr id="8" name="Rectangle 7">
            <a:extLst>
              <a:ext uri="{FF2B5EF4-FFF2-40B4-BE49-F238E27FC236}">
                <a16:creationId xmlns:a16="http://schemas.microsoft.com/office/drawing/2014/main" id="{4F8C0F5D-8612-4B59-B5F5-2359261663B5}"/>
              </a:ext>
            </a:extLst>
          </p:cNvPr>
          <p:cNvSpPr/>
          <p:nvPr/>
        </p:nvSpPr>
        <p:spPr>
          <a:xfrm>
            <a:off x="1384321" y="5024601"/>
            <a:ext cx="2682853" cy="261610"/>
          </a:xfrm>
          <a:prstGeom prst="rect">
            <a:avLst/>
          </a:prstGeom>
        </p:spPr>
        <p:txBody>
          <a:bodyPr wrap="square">
            <a:spAutoFit/>
          </a:bodyPr>
          <a:lstStyle/>
          <a:p>
            <a:r>
              <a:rPr lang="it-IT" sz="1100">
                <a:solidFill>
                  <a:schemeClr val="tx1">
                    <a:lumMod val="65000"/>
                    <a:lumOff val="35000"/>
                  </a:schemeClr>
                </a:solidFill>
              </a:rPr>
              <a:t>LOCK (blocca)</a:t>
            </a:r>
          </a:p>
        </p:txBody>
      </p:sp>
      <p:sp>
        <p:nvSpPr>
          <p:cNvPr id="9" name="Rectangle 8">
            <a:extLst>
              <a:ext uri="{FF2B5EF4-FFF2-40B4-BE49-F238E27FC236}">
                <a16:creationId xmlns:a16="http://schemas.microsoft.com/office/drawing/2014/main" id="{F7A3177B-6062-43B0-9621-616250D39503}"/>
              </a:ext>
            </a:extLst>
          </p:cNvPr>
          <p:cNvSpPr/>
          <p:nvPr/>
        </p:nvSpPr>
        <p:spPr>
          <a:xfrm>
            <a:off x="1384321" y="5810212"/>
            <a:ext cx="2682853" cy="261610"/>
          </a:xfrm>
          <a:prstGeom prst="rect">
            <a:avLst/>
          </a:prstGeom>
        </p:spPr>
        <p:txBody>
          <a:bodyPr wrap="square">
            <a:spAutoFit/>
          </a:bodyPr>
          <a:lstStyle/>
          <a:p>
            <a:r>
              <a:rPr lang="it-IT" sz="1100">
                <a:solidFill>
                  <a:schemeClr val="tx1">
                    <a:lumMod val="65000"/>
                    <a:lumOff val="35000"/>
                  </a:schemeClr>
                </a:solidFill>
              </a:rPr>
              <a:t>FREEZE (congela)</a:t>
            </a:r>
          </a:p>
        </p:txBody>
      </p:sp>
      <p:sp>
        <p:nvSpPr>
          <p:cNvPr id="10" name="Rectangle 9">
            <a:extLst>
              <a:ext uri="{FF2B5EF4-FFF2-40B4-BE49-F238E27FC236}">
                <a16:creationId xmlns:a16="http://schemas.microsoft.com/office/drawing/2014/main" id="{AF52422A-B057-4C38-A044-C2660CB512D2}"/>
              </a:ext>
            </a:extLst>
          </p:cNvPr>
          <p:cNvSpPr/>
          <p:nvPr/>
        </p:nvSpPr>
        <p:spPr>
          <a:xfrm>
            <a:off x="5581166" y="2579679"/>
            <a:ext cx="2682853" cy="261610"/>
          </a:xfrm>
          <a:prstGeom prst="rect">
            <a:avLst/>
          </a:prstGeom>
        </p:spPr>
        <p:txBody>
          <a:bodyPr wrap="square">
            <a:spAutoFit/>
          </a:bodyPr>
          <a:lstStyle/>
          <a:p>
            <a:r>
              <a:rPr lang="it-IT" sz="1100">
                <a:solidFill>
                  <a:schemeClr val="tx1">
                    <a:lumMod val="65000"/>
                    <a:lumOff val="35000"/>
                  </a:schemeClr>
                </a:solidFill>
              </a:rPr>
              <a:t>SCAN HISTORY CHECK (controllo della scan history)</a:t>
            </a:r>
          </a:p>
        </p:txBody>
      </p:sp>
      <p:sp>
        <p:nvSpPr>
          <p:cNvPr id="11" name="Rectangle 10">
            <a:extLst>
              <a:ext uri="{FF2B5EF4-FFF2-40B4-BE49-F238E27FC236}">
                <a16:creationId xmlns:a16="http://schemas.microsoft.com/office/drawing/2014/main" id="{F7F450AD-AD0F-4165-BA83-86FB635BE780}"/>
              </a:ext>
            </a:extLst>
          </p:cNvPr>
          <p:cNvSpPr/>
          <p:nvPr/>
        </p:nvSpPr>
        <p:spPr>
          <a:xfrm>
            <a:off x="5581166" y="3394398"/>
            <a:ext cx="2682853" cy="261610"/>
          </a:xfrm>
          <a:prstGeom prst="rect">
            <a:avLst/>
          </a:prstGeom>
        </p:spPr>
        <p:txBody>
          <a:bodyPr wrap="square">
            <a:spAutoFit/>
          </a:bodyPr>
          <a:lstStyle/>
          <a:p>
            <a:r>
              <a:rPr lang="it-IT" sz="1100">
                <a:solidFill>
                  <a:schemeClr val="tx1">
                    <a:lumMod val="65000"/>
                    <a:lumOff val="35000"/>
                  </a:schemeClr>
                </a:solidFill>
              </a:rPr>
              <a:t>DELETE ALL (elimina tutto)</a:t>
            </a:r>
          </a:p>
        </p:txBody>
      </p:sp>
      <p:sp>
        <p:nvSpPr>
          <p:cNvPr id="12" name="Rectangle 11">
            <a:extLst>
              <a:ext uri="{FF2B5EF4-FFF2-40B4-BE49-F238E27FC236}">
                <a16:creationId xmlns:a16="http://schemas.microsoft.com/office/drawing/2014/main" id="{1F10FF9D-424E-4E69-9650-23191771A723}"/>
              </a:ext>
            </a:extLst>
          </p:cNvPr>
          <p:cNvSpPr/>
          <p:nvPr/>
        </p:nvSpPr>
        <p:spPr>
          <a:xfrm>
            <a:off x="5581166" y="4221311"/>
            <a:ext cx="2682853" cy="261610"/>
          </a:xfrm>
          <a:prstGeom prst="rect">
            <a:avLst/>
          </a:prstGeom>
        </p:spPr>
        <p:txBody>
          <a:bodyPr wrap="square">
            <a:spAutoFit/>
          </a:bodyPr>
          <a:lstStyle/>
          <a:p>
            <a:r>
              <a:rPr lang="it-IT" sz="1100">
                <a:solidFill>
                  <a:schemeClr val="tx1">
                    <a:lumMod val="65000"/>
                    <a:lumOff val="35000"/>
                  </a:schemeClr>
                </a:solidFill>
              </a:rPr>
              <a:t>MEASUREMENT (misurazione)</a:t>
            </a:r>
          </a:p>
        </p:txBody>
      </p:sp>
      <p:sp>
        <p:nvSpPr>
          <p:cNvPr id="13" name="Rectangle 12">
            <a:extLst>
              <a:ext uri="{FF2B5EF4-FFF2-40B4-BE49-F238E27FC236}">
                <a16:creationId xmlns:a16="http://schemas.microsoft.com/office/drawing/2014/main" id="{AD9A2196-76A9-4796-BEAD-7C90A99D78E0}"/>
              </a:ext>
            </a:extLst>
          </p:cNvPr>
          <p:cNvSpPr/>
          <p:nvPr/>
        </p:nvSpPr>
        <p:spPr>
          <a:xfrm>
            <a:off x="5581166" y="5006922"/>
            <a:ext cx="2682853" cy="261610"/>
          </a:xfrm>
          <a:prstGeom prst="rect">
            <a:avLst/>
          </a:prstGeom>
        </p:spPr>
        <p:txBody>
          <a:bodyPr wrap="square">
            <a:spAutoFit/>
          </a:bodyPr>
          <a:lstStyle/>
          <a:p>
            <a:r>
              <a:rPr lang="it-IT" sz="1100">
                <a:solidFill>
                  <a:schemeClr val="tx1">
                    <a:lumMod val="65000"/>
                    <a:lumOff val="35000"/>
                  </a:schemeClr>
                </a:solidFill>
              </a:rPr>
              <a:t>PARALLELISM CHECK (controllo parallelismo)</a:t>
            </a:r>
          </a:p>
        </p:txBody>
      </p:sp>
      <p:sp>
        <p:nvSpPr>
          <p:cNvPr id="14" name="Rectangle 13">
            <a:extLst>
              <a:ext uri="{FF2B5EF4-FFF2-40B4-BE49-F238E27FC236}">
                <a16:creationId xmlns:a16="http://schemas.microsoft.com/office/drawing/2014/main" id="{CEC9FBD0-0CA6-47BD-9C8F-6CD25013AED5}"/>
              </a:ext>
            </a:extLst>
          </p:cNvPr>
          <p:cNvSpPr/>
          <p:nvPr/>
        </p:nvSpPr>
        <p:spPr>
          <a:xfrm>
            <a:off x="5581166" y="5620585"/>
            <a:ext cx="2682853" cy="261610"/>
          </a:xfrm>
          <a:prstGeom prst="rect">
            <a:avLst/>
          </a:prstGeom>
        </p:spPr>
        <p:txBody>
          <a:bodyPr wrap="square">
            <a:spAutoFit/>
          </a:bodyPr>
          <a:lstStyle/>
          <a:p>
            <a:r>
              <a:rPr lang="it-IT" sz="1100">
                <a:solidFill>
                  <a:schemeClr val="tx1">
                    <a:lumMod val="65000"/>
                    <a:lumOff val="35000"/>
                  </a:schemeClr>
                </a:solidFill>
              </a:rPr>
              <a:t>SCROLL UP/DOWN (scorrimento su/giù)</a:t>
            </a:r>
          </a:p>
        </p:txBody>
      </p:sp>
      <p:pic>
        <p:nvPicPr>
          <p:cNvPr id="15" name="Content Placeholder 25">
            <a:extLst>
              <a:ext uri="{FF2B5EF4-FFF2-40B4-BE49-F238E27FC236}">
                <a16:creationId xmlns:a16="http://schemas.microsoft.com/office/drawing/2014/main" id="{E30882DF-9DE2-4A1D-BCA0-B533344AA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854" y="2363095"/>
            <a:ext cx="770053" cy="3946524"/>
          </a:xfrm>
          <a:prstGeom prst="rect">
            <a:avLst/>
          </a:prstGeom>
        </p:spPr>
      </p:pic>
      <p:sp>
        <p:nvSpPr>
          <p:cNvPr id="16" name="Rectangle 15">
            <a:extLst>
              <a:ext uri="{FF2B5EF4-FFF2-40B4-BE49-F238E27FC236}">
                <a16:creationId xmlns:a16="http://schemas.microsoft.com/office/drawing/2014/main" id="{86F781D6-E855-4702-9C7A-E91ABA3DDD04}"/>
              </a:ext>
            </a:extLst>
          </p:cNvPr>
          <p:cNvSpPr/>
          <p:nvPr/>
        </p:nvSpPr>
        <p:spPr>
          <a:xfrm>
            <a:off x="1384321" y="2562391"/>
            <a:ext cx="2682853" cy="261610"/>
          </a:xfrm>
          <a:prstGeom prst="rect">
            <a:avLst/>
          </a:prstGeom>
        </p:spPr>
        <p:txBody>
          <a:bodyPr wrap="square">
            <a:spAutoFit/>
          </a:bodyPr>
          <a:lstStyle/>
          <a:p>
            <a:r>
              <a:rPr lang="it-IT" sz="1100">
                <a:solidFill>
                  <a:schemeClr val="tx1">
                    <a:lumMod val="65000"/>
                    <a:lumOff val="35000"/>
                  </a:schemeClr>
                </a:solidFill>
              </a:rPr>
              <a:t>CUT (taglia)</a:t>
            </a:r>
          </a:p>
        </p:txBody>
      </p:sp>
      <p:pic>
        <p:nvPicPr>
          <p:cNvPr id="17" name="Picture 16">
            <a:extLst>
              <a:ext uri="{FF2B5EF4-FFF2-40B4-BE49-F238E27FC236}">
                <a16:creationId xmlns:a16="http://schemas.microsoft.com/office/drawing/2014/main" id="{3EC73E45-8F9A-45B8-A3F8-01B2A66617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937" y="2350643"/>
            <a:ext cx="818182" cy="3590374"/>
          </a:xfrm>
          <a:prstGeom prst="rect">
            <a:avLst/>
          </a:prstGeom>
        </p:spPr>
      </p:pic>
      <p:grpSp>
        <p:nvGrpSpPr>
          <p:cNvPr id="18" name="Group 17">
            <a:extLst>
              <a:ext uri="{FF2B5EF4-FFF2-40B4-BE49-F238E27FC236}">
                <a16:creationId xmlns:a16="http://schemas.microsoft.com/office/drawing/2014/main" id="{D8A8E78F-15FD-4566-953B-DA34D95C13DF}"/>
              </a:ext>
            </a:extLst>
          </p:cNvPr>
          <p:cNvGrpSpPr/>
          <p:nvPr/>
        </p:nvGrpSpPr>
        <p:grpSpPr>
          <a:xfrm>
            <a:off x="498496" y="1232823"/>
            <a:ext cx="914400" cy="914400"/>
            <a:chOff x="4521207" y="1290666"/>
            <a:chExt cx="1096963" cy="1096962"/>
          </a:xfrm>
        </p:grpSpPr>
        <p:sp>
          <p:nvSpPr>
            <p:cNvPr id="19" name="Oval 18">
              <a:extLst>
                <a:ext uri="{FF2B5EF4-FFF2-40B4-BE49-F238E27FC236}">
                  <a16:creationId xmlns:a16="http://schemas.microsoft.com/office/drawing/2014/main" id="{3E454DE1-A83D-4BA4-BADB-474197E789BB}"/>
                </a:ext>
              </a:extLst>
            </p:cNvPr>
            <p:cNvSpPr/>
            <p:nvPr/>
          </p:nvSpPr>
          <p:spPr>
            <a:xfrm>
              <a:off x="4521207" y="1290666"/>
              <a:ext cx="1096963" cy="1096962"/>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20" name="Picture 5">
              <a:extLst>
                <a:ext uri="{FF2B5EF4-FFF2-40B4-BE49-F238E27FC236}">
                  <a16:creationId xmlns:a16="http://schemas.microsoft.com/office/drawing/2014/main" id="{9DFB6C57-5A51-4D8F-8D07-73762AF826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0895" y="1327178"/>
              <a:ext cx="1028700" cy="1028700"/>
            </a:xfrm>
            <a:prstGeom prst="rect">
              <a:avLst/>
            </a:prstGeom>
            <a:noFill/>
            <a:ln w="9525">
              <a:noFill/>
              <a:miter lim="800000"/>
              <a:headEnd/>
              <a:tailEnd/>
            </a:ln>
          </p:spPr>
        </p:pic>
      </p:grpSp>
      <p:sp>
        <p:nvSpPr>
          <p:cNvPr id="21" name="TextBox 20">
            <a:extLst>
              <a:ext uri="{FF2B5EF4-FFF2-40B4-BE49-F238E27FC236}">
                <a16:creationId xmlns:a16="http://schemas.microsoft.com/office/drawing/2014/main" id="{82EB00AB-6518-4C20-9777-D12BAB3D1829}"/>
              </a:ext>
            </a:extLst>
          </p:cNvPr>
          <p:cNvSpPr txBox="1"/>
          <p:nvPr/>
        </p:nvSpPr>
        <p:spPr>
          <a:xfrm>
            <a:off x="1582262" y="1329328"/>
            <a:ext cx="6875937" cy="738664"/>
          </a:xfrm>
          <a:prstGeom prst="rect">
            <a:avLst/>
          </a:prstGeom>
          <a:noFill/>
        </p:spPr>
        <p:txBody>
          <a:bodyPr wrap="square" lIns="0" tIns="0" rIns="0" bIns="0" rtlCol="0">
            <a:spAutoFit/>
          </a:bodyPr>
          <a:lstStyle/>
          <a:p>
            <a:r>
              <a:rPr lang="it-IT" sz="1600" dirty="0">
                <a:solidFill>
                  <a:schemeClr val="tx1">
                    <a:lumMod val="65000"/>
                    <a:lumOff val="35000"/>
                  </a:schemeClr>
                </a:solidFill>
              </a:rPr>
              <a:t>PASSO SCANSIONE</a:t>
            </a:r>
          </a:p>
          <a:p>
            <a:r>
              <a:rPr lang="it-IT" sz="1600" dirty="0">
                <a:solidFill>
                  <a:schemeClr val="tx1">
                    <a:lumMod val="65000"/>
                    <a:lumOff val="35000"/>
                  </a:schemeClr>
                </a:solidFill>
              </a:rPr>
              <a:t>Consolida le opzioni di scansione per tutti i flussi di lavoro in un’unica barra degli strumenti accessibile da qualsiasi scansione di base</a:t>
            </a:r>
          </a:p>
        </p:txBody>
      </p:sp>
    </p:spTree>
    <p:extLst>
      <p:ext uri="{BB962C8B-B14F-4D97-AF65-F5344CB8AC3E}">
        <p14:creationId xmlns:p14="http://schemas.microsoft.com/office/powerpoint/2010/main" val="3144258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FD292-AABA-45C8-AD6D-EC5C4CD5C59A}"/>
              </a:ext>
            </a:extLst>
          </p:cNvPr>
          <p:cNvSpPr>
            <a:spLocks noGrp="1"/>
          </p:cNvSpPr>
          <p:nvPr>
            <p:ph type="title"/>
          </p:nvPr>
        </p:nvSpPr>
        <p:spPr/>
        <p:txBody>
          <a:bodyPr/>
          <a:lstStyle/>
          <a:p>
            <a:r>
              <a:rPr lang="it-IT">
                <a:solidFill>
                  <a:schemeClr val="tx1">
                    <a:lumMod val="65000"/>
                    <a:lumOff val="35000"/>
                  </a:schemeClr>
                </a:solidFill>
              </a:rPr>
              <a:t>Rimozione dei dati non desiderati</a:t>
            </a:r>
          </a:p>
        </p:txBody>
      </p:sp>
      <p:sp>
        <p:nvSpPr>
          <p:cNvPr id="3" name="Content Placeholder 2">
            <a:extLst>
              <a:ext uri="{FF2B5EF4-FFF2-40B4-BE49-F238E27FC236}">
                <a16:creationId xmlns:a16="http://schemas.microsoft.com/office/drawing/2014/main" id="{8B9865BB-27BC-46D1-AB6F-F2FF412AA85F}"/>
              </a:ext>
            </a:extLst>
          </p:cNvPr>
          <p:cNvSpPr>
            <a:spLocks noGrp="1"/>
          </p:cNvSpPr>
          <p:nvPr>
            <p:ph idx="1"/>
          </p:nvPr>
        </p:nvSpPr>
        <p:spPr>
          <a:xfrm>
            <a:off x="346930" y="1393616"/>
            <a:ext cx="8677884" cy="1152975"/>
          </a:xfrm>
        </p:spPr>
        <p:txBody>
          <a:bodyPr/>
          <a:lstStyle/>
          <a:p>
            <a:r>
              <a:rPr lang="it-IT" dirty="0">
                <a:solidFill>
                  <a:schemeClr val="tx1">
                    <a:lumMod val="65000"/>
                    <a:lumOff val="35000"/>
                  </a:schemeClr>
                </a:solidFill>
              </a:rPr>
              <a:t>Cut (Taglia) permette di rimuovere i dati dall’impronta digitale usando:</a:t>
            </a:r>
          </a:p>
          <a:p>
            <a:pPr lvl="1"/>
            <a:r>
              <a:rPr lang="it-IT" dirty="0">
                <a:solidFill>
                  <a:schemeClr val="tx1">
                    <a:lumMod val="65000"/>
                    <a:lumOff val="35000"/>
                  </a:schemeClr>
                </a:solidFill>
              </a:rPr>
              <a:t>Free cut (Taglio libero), che permette di fare clic e selezionare l’area da tagliare e rimuovere</a:t>
            </a:r>
          </a:p>
          <a:p>
            <a:pPr lvl="1"/>
            <a:r>
              <a:rPr lang="it-IT" dirty="0">
                <a:solidFill>
                  <a:schemeClr val="tx1">
                    <a:lumMod val="65000"/>
                    <a:lumOff val="35000"/>
                  </a:schemeClr>
                </a:solidFill>
              </a:rPr>
              <a:t>Brush cut (Taglio a spazzola), che permette di trascinare il mouse sopra l’area desiderata</a:t>
            </a:r>
          </a:p>
        </p:txBody>
      </p:sp>
      <p:sp>
        <p:nvSpPr>
          <p:cNvPr id="4" name="Date Placeholder 3">
            <a:extLst>
              <a:ext uri="{FF2B5EF4-FFF2-40B4-BE49-F238E27FC236}">
                <a16:creationId xmlns:a16="http://schemas.microsoft.com/office/drawing/2014/main" id="{2EA06358-26F0-4DA1-B572-31820A354984}"/>
              </a:ext>
            </a:extLst>
          </p:cNvPr>
          <p:cNvSpPr>
            <a:spLocks noGrp="1"/>
          </p:cNvSpPr>
          <p:nvPr>
            <p:ph type="dt" sz="half" idx="10"/>
          </p:nvPr>
        </p:nvSpPr>
        <p:spPr/>
        <p:txBody>
          <a:bodyPr/>
          <a:lstStyle/>
          <a:p>
            <a:fld id="{A9093FF6-928F-45C6-A016-D46597FA36AB}" type="datetime3">
              <a:rPr lang="da-DK" noProof="0" smtClean="0"/>
              <a:t>07.10.2019</a:t>
            </a:fld>
            <a:endParaRPr lang="da-DK" noProof="0"/>
          </a:p>
        </p:txBody>
      </p:sp>
      <p:pic>
        <p:nvPicPr>
          <p:cNvPr id="7" name="Picture 6">
            <a:extLst>
              <a:ext uri="{FF2B5EF4-FFF2-40B4-BE49-F238E27FC236}">
                <a16:creationId xmlns:a16="http://schemas.microsoft.com/office/drawing/2014/main" id="{A2D61BB7-CDF5-4146-985D-3DB89B083A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9362" y="4368560"/>
            <a:ext cx="2600960" cy="1463040"/>
          </a:xfrm>
          <a:prstGeom prst="rect">
            <a:avLst/>
          </a:prstGeom>
          <a:ln>
            <a:solidFill>
              <a:schemeClr val="tx2"/>
            </a:solidFill>
          </a:ln>
          <a:effectLst/>
        </p:spPr>
      </p:pic>
      <p:pic>
        <p:nvPicPr>
          <p:cNvPr id="9" name="Picture 8">
            <a:extLst>
              <a:ext uri="{FF2B5EF4-FFF2-40B4-BE49-F238E27FC236}">
                <a16:creationId xmlns:a16="http://schemas.microsoft.com/office/drawing/2014/main" id="{C398BBA4-1367-47C7-986F-A6EA388D8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930" y="4368560"/>
            <a:ext cx="2600960" cy="1463040"/>
          </a:xfrm>
          <a:prstGeom prst="rect">
            <a:avLst/>
          </a:prstGeom>
          <a:ln>
            <a:solidFill>
              <a:schemeClr val="tx2"/>
            </a:solidFill>
          </a:ln>
          <a:effectLst/>
        </p:spPr>
      </p:pic>
      <p:pic>
        <p:nvPicPr>
          <p:cNvPr id="11" name="Picture 10">
            <a:extLst>
              <a:ext uri="{FF2B5EF4-FFF2-40B4-BE49-F238E27FC236}">
                <a16:creationId xmlns:a16="http://schemas.microsoft.com/office/drawing/2014/main" id="{1751BE19-4255-43F6-88FE-4EB534C0B2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8146" y="4373025"/>
            <a:ext cx="2600960" cy="1463040"/>
          </a:xfrm>
          <a:prstGeom prst="rect">
            <a:avLst/>
          </a:prstGeom>
          <a:ln>
            <a:solidFill>
              <a:schemeClr val="tx2"/>
            </a:solidFill>
          </a:ln>
          <a:effectLst/>
        </p:spPr>
      </p:pic>
      <p:pic>
        <p:nvPicPr>
          <p:cNvPr id="13" name="Picture 12">
            <a:extLst>
              <a:ext uri="{FF2B5EF4-FFF2-40B4-BE49-F238E27FC236}">
                <a16:creationId xmlns:a16="http://schemas.microsoft.com/office/drawing/2014/main" id="{868C2F28-149F-4C54-9092-EEC5306EDE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35" t="10057" r="4511" b="6659"/>
          <a:stretch/>
        </p:blipFill>
        <p:spPr>
          <a:xfrm>
            <a:off x="4834264" y="5552801"/>
            <a:ext cx="1042309" cy="494567"/>
          </a:xfrm>
          <a:prstGeom prst="rect">
            <a:avLst/>
          </a:prstGeom>
          <a:ln>
            <a:noFill/>
          </a:ln>
          <a:effectLst/>
        </p:spPr>
      </p:pic>
      <p:sp>
        <p:nvSpPr>
          <p:cNvPr id="14" name="Rectangle 13">
            <a:extLst>
              <a:ext uri="{FF2B5EF4-FFF2-40B4-BE49-F238E27FC236}">
                <a16:creationId xmlns:a16="http://schemas.microsoft.com/office/drawing/2014/main" id="{54686548-3CD6-4ABD-BC5C-9EED062CC18D}"/>
              </a:ext>
            </a:extLst>
          </p:cNvPr>
          <p:cNvSpPr/>
          <p:nvPr/>
        </p:nvSpPr>
        <p:spPr>
          <a:xfrm>
            <a:off x="3366357" y="5922608"/>
            <a:ext cx="1670206" cy="415498"/>
          </a:xfrm>
          <a:prstGeom prst="rect">
            <a:avLst/>
          </a:prstGeom>
        </p:spPr>
        <p:txBody>
          <a:bodyPr wrap="square">
            <a:spAutoFit/>
          </a:bodyPr>
          <a:lstStyle/>
          <a:p>
            <a:r>
              <a:rPr lang="it-IT" sz="1000" dirty="0">
                <a:solidFill>
                  <a:schemeClr val="tx1">
                    <a:lumMod val="65000"/>
                    <a:lumOff val="35000"/>
                  </a:schemeClr>
                </a:solidFill>
                <a:ea typeface="Times New Roman" panose="02020603050405020304" pitchFamily="18" charset="0"/>
                <a:cs typeface="Times New Roman" panose="02020603050405020304" pitchFamily="18" charset="0"/>
              </a:rPr>
              <a:t>Selezionare una dimensione della spazzola</a:t>
            </a:r>
          </a:p>
        </p:txBody>
      </p:sp>
      <p:sp>
        <p:nvSpPr>
          <p:cNvPr id="15" name="ZoneTexte 15">
            <a:extLst>
              <a:ext uri="{FF2B5EF4-FFF2-40B4-BE49-F238E27FC236}">
                <a16:creationId xmlns:a16="http://schemas.microsoft.com/office/drawing/2014/main" id="{BC088DE3-BB91-4E2E-9C4F-C8F35E6C730B}"/>
              </a:ext>
            </a:extLst>
          </p:cNvPr>
          <p:cNvSpPr txBox="1"/>
          <p:nvPr/>
        </p:nvSpPr>
        <p:spPr>
          <a:xfrm>
            <a:off x="644795" y="5970233"/>
            <a:ext cx="2303096" cy="153888"/>
          </a:xfrm>
          <a:prstGeom prst="rect">
            <a:avLst/>
          </a:prstGeom>
          <a:noFill/>
        </p:spPr>
        <p:txBody>
          <a:bodyPr wrap="square" lIns="0" tIns="0" rIns="0" bIns="0" rtlCol="0">
            <a:spAutoFit/>
          </a:bodyPr>
          <a:lstStyle/>
          <a:p>
            <a:r>
              <a:rPr lang="it-IT" sz="1000">
                <a:solidFill>
                  <a:schemeClr val="tx1">
                    <a:lumMod val="65000"/>
                    <a:lumOff val="35000"/>
                  </a:schemeClr>
                </a:solidFill>
                <a:cs typeface="Times New Roman" panose="02020603050405020304" pitchFamily="18" charset="0"/>
              </a:rPr>
              <a:t>Selezionare Brush cut nel menu Cut</a:t>
            </a:r>
          </a:p>
        </p:txBody>
      </p:sp>
      <p:grpSp>
        <p:nvGrpSpPr>
          <p:cNvPr id="16" name="Groupe 16">
            <a:extLst>
              <a:ext uri="{FF2B5EF4-FFF2-40B4-BE49-F238E27FC236}">
                <a16:creationId xmlns:a16="http://schemas.microsoft.com/office/drawing/2014/main" id="{C1683A6A-1E38-4CF4-91BF-FBA65528779E}"/>
              </a:ext>
            </a:extLst>
          </p:cNvPr>
          <p:cNvGrpSpPr/>
          <p:nvPr/>
        </p:nvGrpSpPr>
        <p:grpSpPr>
          <a:xfrm>
            <a:off x="346931" y="5916108"/>
            <a:ext cx="222087" cy="253916"/>
            <a:chOff x="936069" y="5566689"/>
            <a:chExt cx="222087" cy="253916"/>
          </a:xfrm>
        </p:grpSpPr>
        <p:sp>
          <p:nvSpPr>
            <p:cNvPr id="17" name="Rectangle 16">
              <a:extLst>
                <a:ext uri="{FF2B5EF4-FFF2-40B4-BE49-F238E27FC236}">
                  <a16:creationId xmlns:a16="http://schemas.microsoft.com/office/drawing/2014/main" id="{BEB650F3-E755-4513-8943-EFBB82961B6B}"/>
                </a:ext>
              </a:extLst>
            </p:cNvPr>
            <p:cNvSpPr>
              <a:spLocks noChangeArrowheads="1"/>
            </p:cNvSpPr>
            <p:nvPr/>
          </p:nvSpPr>
          <p:spPr bwMode="auto">
            <a:xfrm>
              <a:off x="936072" y="5572128"/>
              <a:ext cx="219194" cy="227023"/>
            </a:xfrm>
            <a:prstGeom prst="rect">
              <a:avLst/>
            </a:prstGeom>
            <a:solidFill>
              <a:schemeClr val="accent1"/>
            </a:solid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b="1">
                <a:solidFill>
                  <a:srgbClr val="FFFFFF"/>
                </a:solidFill>
              </a:endParaRPr>
            </a:p>
          </p:txBody>
        </p:sp>
        <p:sp>
          <p:nvSpPr>
            <p:cNvPr id="18" name="ZoneTexte 30">
              <a:extLst>
                <a:ext uri="{FF2B5EF4-FFF2-40B4-BE49-F238E27FC236}">
                  <a16:creationId xmlns:a16="http://schemas.microsoft.com/office/drawing/2014/main" id="{10E399DF-DA0D-4D58-9677-9A2EE229F47E}"/>
                </a:ext>
              </a:extLst>
            </p:cNvPr>
            <p:cNvSpPr txBox="1">
              <a:spLocks noChangeArrowheads="1"/>
            </p:cNvSpPr>
            <p:nvPr/>
          </p:nvSpPr>
          <p:spPr bwMode="auto">
            <a:xfrm>
              <a:off x="936069" y="5566689"/>
              <a:ext cx="22208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it-IT" sz="1050" b="1">
                  <a:solidFill>
                    <a:srgbClr val="FFFFFF"/>
                  </a:solidFill>
                </a:rPr>
                <a:t>1</a:t>
              </a:r>
            </a:p>
          </p:txBody>
        </p:sp>
      </p:grpSp>
      <p:grpSp>
        <p:nvGrpSpPr>
          <p:cNvPr id="19" name="Groupe 23">
            <a:extLst>
              <a:ext uri="{FF2B5EF4-FFF2-40B4-BE49-F238E27FC236}">
                <a16:creationId xmlns:a16="http://schemas.microsoft.com/office/drawing/2014/main" id="{6869D4C7-A868-42FD-8150-3472CF50E5EB}"/>
              </a:ext>
            </a:extLst>
          </p:cNvPr>
          <p:cNvGrpSpPr/>
          <p:nvPr/>
        </p:nvGrpSpPr>
        <p:grpSpPr>
          <a:xfrm>
            <a:off x="3161248" y="5919339"/>
            <a:ext cx="232009" cy="253916"/>
            <a:chOff x="936069" y="5566689"/>
            <a:chExt cx="232009" cy="253916"/>
          </a:xfrm>
        </p:grpSpPr>
        <p:sp>
          <p:nvSpPr>
            <p:cNvPr id="20" name="Rectangle 19">
              <a:extLst>
                <a:ext uri="{FF2B5EF4-FFF2-40B4-BE49-F238E27FC236}">
                  <a16:creationId xmlns:a16="http://schemas.microsoft.com/office/drawing/2014/main" id="{452B2770-75DC-4622-BEF2-DF8266B30F1B}"/>
                </a:ext>
              </a:extLst>
            </p:cNvPr>
            <p:cNvSpPr>
              <a:spLocks noChangeArrowheads="1"/>
            </p:cNvSpPr>
            <p:nvPr/>
          </p:nvSpPr>
          <p:spPr bwMode="auto">
            <a:xfrm>
              <a:off x="936072" y="5572128"/>
              <a:ext cx="219194" cy="227023"/>
            </a:xfrm>
            <a:prstGeom prst="rect">
              <a:avLst/>
            </a:prstGeom>
            <a:solidFill>
              <a:schemeClr val="accent1"/>
            </a:solid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b="1">
                <a:solidFill>
                  <a:srgbClr val="FFFFFF"/>
                </a:solidFill>
              </a:endParaRPr>
            </a:p>
          </p:txBody>
        </p:sp>
        <p:sp>
          <p:nvSpPr>
            <p:cNvPr id="21" name="ZoneTexte 30">
              <a:extLst>
                <a:ext uri="{FF2B5EF4-FFF2-40B4-BE49-F238E27FC236}">
                  <a16:creationId xmlns:a16="http://schemas.microsoft.com/office/drawing/2014/main" id="{57D2D9A3-1FE6-4012-A544-C3D3E1516A70}"/>
                </a:ext>
              </a:extLst>
            </p:cNvPr>
            <p:cNvSpPr txBox="1">
              <a:spLocks noChangeArrowheads="1"/>
            </p:cNvSpPr>
            <p:nvPr/>
          </p:nvSpPr>
          <p:spPr bwMode="auto">
            <a:xfrm>
              <a:off x="936069" y="5566689"/>
              <a:ext cx="23200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it-IT" sz="1050" b="1">
                  <a:solidFill>
                    <a:srgbClr val="FFFFFF"/>
                  </a:solidFill>
                </a:rPr>
                <a:t>2</a:t>
              </a:r>
            </a:p>
          </p:txBody>
        </p:sp>
      </p:grpSp>
      <p:sp>
        <p:nvSpPr>
          <p:cNvPr id="22" name="Rectangle 21">
            <a:extLst>
              <a:ext uri="{FF2B5EF4-FFF2-40B4-BE49-F238E27FC236}">
                <a16:creationId xmlns:a16="http://schemas.microsoft.com/office/drawing/2014/main" id="{D6527618-37E2-4120-AE25-F7DAA1EC2517}"/>
              </a:ext>
            </a:extLst>
          </p:cNvPr>
          <p:cNvSpPr/>
          <p:nvPr/>
        </p:nvSpPr>
        <p:spPr>
          <a:xfrm>
            <a:off x="6229636" y="5922608"/>
            <a:ext cx="2478596" cy="707886"/>
          </a:xfrm>
          <a:prstGeom prst="rect">
            <a:avLst/>
          </a:prstGeom>
        </p:spPr>
        <p:txBody>
          <a:bodyPr wrap="square">
            <a:spAutoFit/>
          </a:bodyPr>
          <a:lstStyle/>
          <a:p>
            <a:r>
              <a:rPr lang="it-IT" sz="1000">
                <a:solidFill>
                  <a:schemeClr val="tx1">
                    <a:lumMod val="65000"/>
                    <a:lumOff val="35000"/>
                  </a:schemeClr>
                </a:solidFill>
                <a:ea typeface="Times New Roman" panose="02020603050405020304" pitchFamily="18" charset="0"/>
                <a:cs typeface="Times New Roman" panose="02020603050405020304" pitchFamily="18" charset="0"/>
              </a:rPr>
              <a:t>Fare clic e trascinare lo strumento spazzola sopra i dati che si desidera rimuovere, e osservarli mentre scompaiono</a:t>
            </a:r>
          </a:p>
        </p:txBody>
      </p:sp>
      <p:grpSp>
        <p:nvGrpSpPr>
          <p:cNvPr id="27" name="Groupe 23">
            <a:extLst>
              <a:ext uri="{FF2B5EF4-FFF2-40B4-BE49-F238E27FC236}">
                <a16:creationId xmlns:a16="http://schemas.microsoft.com/office/drawing/2014/main" id="{B85759AC-FE9D-4D59-B36A-18901C74660A}"/>
              </a:ext>
            </a:extLst>
          </p:cNvPr>
          <p:cNvGrpSpPr/>
          <p:nvPr/>
        </p:nvGrpSpPr>
        <p:grpSpPr>
          <a:xfrm>
            <a:off x="6024527" y="5913732"/>
            <a:ext cx="232009" cy="253916"/>
            <a:chOff x="936069" y="5566689"/>
            <a:chExt cx="232009" cy="253916"/>
          </a:xfrm>
        </p:grpSpPr>
        <p:sp>
          <p:nvSpPr>
            <p:cNvPr id="28" name="Rectangle 27">
              <a:extLst>
                <a:ext uri="{FF2B5EF4-FFF2-40B4-BE49-F238E27FC236}">
                  <a16:creationId xmlns:a16="http://schemas.microsoft.com/office/drawing/2014/main" id="{7AEEA2DB-0E50-4232-AFD5-6A510A4CCEF3}"/>
                </a:ext>
              </a:extLst>
            </p:cNvPr>
            <p:cNvSpPr>
              <a:spLocks noChangeArrowheads="1"/>
            </p:cNvSpPr>
            <p:nvPr/>
          </p:nvSpPr>
          <p:spPr bwMode="auto">
            <a:xfrm>
              <a:off x="936072" y="5572128"/>
              <a:ext cx="219194" cy="227023"/>
            </a:xfrm>
            <a:prstGeom prst="rect">
              <a:avLst/>
            </a:prstGeom>
            <a:solidFill>
              <a:schemeClr val="accent1"/>
            </a:solid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b="1">
                <a:solidFill>
                  <a:srgbClr val="FFFFFF"/>
                </a:solidFill>
              </a:endParaRPr>
            </a:p>
          </p:txBody>
        </p:sp>
        <p:sp>
          <p:nvSpPr>
            <p:cNvPr id="29" name="ZoneTexte 30">
              <a:extLst>
                <a:ext uri="{FF2B5EF4-FFF2-40B4-BE49-F238E27FC236}">
                  <a16:creationId xmlns:a16="http://schemas.microsoft.com/office/drawing/2014/main" id="{8DD87CFC-7CA4-4A1D-A7A8-5624796A9C09}"/>
                </a:ext>
              </a:extLst>
            </p:cNvPr>
            <p:cNvSpPr txBox="1">
              <a:spLocks noChangeArrowheads="1"/>
            </p:cNvSpPr>
            <p:nvPr/>
          </p:nvSpPr>
          <p:spPr bwMode="auto">
            <a:xfrm>
              <a:off x="936069" y="5566689"/>
              <a:ext cx="23200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it-IT" sz="1050" b="1">
                  <a:solidFill>
                    <a:srgbClr val="FFFFFF"/>
                  </a:solidFill>
                </a:rPr>
                <a:t>3</a:t>
              </a:r>
            </a:p>
          </p:txBody>
        </p:sp>
      </p:grpSp>
      <p:pic>
        <p:nvPicPr>
          <p:cNvPr id="31" name="Picture 30">
            <a:extLst>
              <a:ext uri="{FF2B5EF4-FFF2-40B4-BE49-F238E27FC236}">
                <a16:creationId xmlns:a16="http://schemas.microsoft.com/office/drawing/2014/main" id="{73202313-8004-4CA6-BF0A-99BE0F6FF8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6131" y="2393039"/>
            <a:ext cx="2600960" cy="1463040"/>
          </a:xfrm>
          <a:prstGeom prst="rect">
            <a:avLst/>
          </a:prstGeom>
          <a:ln>
            <a:solidFill>
              <a:schemeClr val="tx2"/>
            </a:solidFill>
          </a:ln>
          <a:effectLst/>
        </p:spPr>
      </p:pic>
      <p:sp>
        <p:nvSpPr>
          <p:cNvPr id="34" name="ZoneTexte 15">
            <a:extLst>
              <a:ext uri="{FF2B5EF4-FFF2-40B4-BE49-F238E27FC236}">
                <a16:creationId xmlns:a16="http://schemas.microsoft.com/office/drawing/2014/main" id="{7C30E136-3AF6-45FF-B295-C044D9B0271C}"/>
              </a:ext>
            </a:extLst>
          </p:cNvPr>
          <p:cNvSpPr txBox="1"/>
          <p:nvPr/>
        </p:nvSpPr>
        <p:spPr>
          <a:xfrm>
            <a:off x="644794" y="3993789"/>
            <a:ext cx="2303096" cy="307777"/>
          </a:xfrm>
          <a:prstGeom prst="rect">
            <a:avLst/>
          </a:prstGeom>
          <a:noFill/>
        </p:spPr>
        <p:txBody>
          <a:bodyPr wrap="square" lIns="0" tIns="0" rIns="0" bIns="0" rtlCol="0">
            <a:spAutoFit/>
          </a:bodyPr>
          <a:lstStyle/>
          <a:p>
            <a:r>
              <a:rPr lang="it-IT" sz="1000" dirty="0">
                <a:solidFill>
                  <a:schemeClr val="tx1">
                    <a:lumMod val="65000"/>
                    <a:lumOff val="35000"/>
                  </a:schemeClr>
                </a:solidFill>
                <a:cs typeface="Times New Roman" panose="02020603050405020304" pitchFamily="18" charset="0"/>
              </a:rPr>
              <a:t>Selezionare Freeform cut nel menu Cut e fare clic per selezionare la regione </a:t>
            </a:r>
          </a:p>
        </p:txBody>
      </p:sp>
      <p:grpSp>
        <p:nvGrpSpPr>
          <p:cNvPr id="35" name="Groupe 16">
            <a:extLst>
              <a:ext uri="{FF2B5EF4-FFF2-40B4-BE49-F238E27FC236}">
                <a16:creationId xmlns:a16="http://schemas.microsoft.com/office/drawing/2014/main" id="{121C618D-5A32-42B4-9E18-594EE5ADA3E8}"/>
              </a:ext>
            </a:extLst>
          </p:cNvPr>
          <p:cNvGrpSpPr/>
          <p:nvPr/>
        </p:nvGrpSpPr>
        <p:grpSpPr>
          <a:xfrm>
            <a:off x="304388" y="3951470"/>
            <a:ext cx="222087" cy="253916"/>
            <a:chOff x="936069" y="5566689"/>
            <a:chExt cx="222087" cy="253916"/>
          </a:xfrm>
        </p:grpSpPr>
        <p:sp>
          <p:nvSpPr>
            <p:cNvPr id="36" name="Rectangle 35">
              <a:extLst>
                <a:ext uri="{FF2B5EF4-FFF2-40B4-BE49-F238E27FC236}">
                  <a16:creationId xmlns:a16="http://schemas.microsoft.com/office/drawing/2014/main" id="{769D8936-9154-48CC-998D-6F08E1ED6AEB}"/>
                </a:ext>
              </a:extLst>
            </p:cNvPr>
            <p:cNvSpPr>
              <a:spLocks noChangeArrowheads="1"/>
            </p:cNvSpPr>
            <p:nvPr/>
          </p:nvSpPr>
          <p:spPr bwMode="auto">
            <a:xfrm>
              <a:off x="936072" y="5572128"/>
              <a:ext cx="219194" cy="227023"/>
            </a:xfrm>
            <a:prstGeom prst="rect">
              <a:avLst/>
            </a:prstGeom>
            <a:solidFill>
              <a:schemeClr val="accent1"/>
            </a:solid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b="1">
                <a:solidFill>
                  <a:srgbClr val="FFFFFF"/>
                </a:solidFill>
              </a:endParaRPr>
            </a:p>
          </p:txBody>
        </p:sp>
        <p:sp>
          <p:nvSpPr>
            <p:cNvPr id="37" name="ZoneTexte 30">
              <a:extLst>
                <a:ext uri="{FF2B5EF4-FFF2-40B4-BE49-F238E27FC236}">
                  <a16:creationId xmlns:a16="http://schemas.microsoft.com/office/drawing/2014/main" id="{D65E1334-9CEB-4BF8-9A02-9F515DCA4158}"/>
                </a:ext>
              </a:extLst>
            </p:cNvPr>
            <p:cNvSpPr txBox="1">
              <a:spLocks noChangeArrowheads="1"/>
            </p:cNvSpPr>
            <p:nvPr/>
          </p:nvSpPr>
          <p:spPr bwMode="auto">
            <a:xfrm>
              <a:off x="936069" y="5566689"/>
              <a:ext cx="22208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it-IT" sz="1050" b="1">
                  <a:solidFill>
                    <a:srgbClr val="FFFFFF"/>
                  </a:solidFill>
                </a:rPr>
                <a:t>1</a:t>
              </a:r>
            </a:p>
          </p:txBody>
        </p:sp>
      </p:grpSp>
      <p:sp>
        <p:nvSpPr>
          <p:cNvPr id="38" name="Rectangle 37">
            <a:extLst>
              <a:ext uri="{FF2B5EF4-FFF2-40B4-BE49-F238E27FC236}">
                <a16:creationId xmlns:a16="http://schemas.microsoft.com/office/drawing/2014/main" id="{EB192C27-B01E-4D95-9278-435870D09E70}"/>
              </a:ext>
            </a:extLst>
          </p:cNvPr>
          <p:cNvSpPr/>
          <p:nvPr/>
        </p:nvSpPr>
        <p:spPr>
          <a:xfrm>
            <a:off x="3366356" y="3941408"/>
            <a:ext cx="2408387" cy="246221"/>
          </a:xfrm>
          <a:prstGeom prst="rect">
            <a:avLst/>
          </a:prstGeom>
        </p:spPr>
        <p:txBody>
          <a:bodyPr wrap="square">
            <a:spAutoFit/>
          </a:bodyPr>
          <a:lstStyle/>
          <a:p>
            <a:r>
              <a:rPr lang="it-IT" sz="1000" dirty="0">
                <a:solidFill>
                  <a:schemeClr val="tx1">
                    <a:lumMod val="65000"/>
                    <a:lumOff val="35000"/>
                  </a:schemeClr>
                </a:solidFill>
                <a:ea typeface="Times New Roman" panose="02020603050405020304" pitchFamily="18" charset="0"/>
                <a:cs typeface="Times New Roman" panose="02020603050405020304" pitchFamily="18" charset="0"/>
              </a:rPr>
              <a:t>Doppio clic per completare la selezione</a:t>
            </a:r>
          </a:p>
        </p:txBody>
      </p:sp>
      <p:grpSp>
        <p:nvGrpSpPr>
          <p:cNvPr id="39" name="Groupe 23">
            <a:extLst>
              <a:ext uri="{FF2B5EF4-FFF2-40B4-BE49-F238E27FC236}">
                <a16:creationId xmlns:a16="http://schemas.microsoft.com/office/drawing/2014/main" id="{3594A20C-17DE-47E5-B7C5-BD0E268AE0D9}"/>
              </a:ext>
            </a:extLst>
          </p:cNvPr>
          <p:cNvGrpSpPr/>
          <p:nvPr/>
        </p:nvGrpSpPr>
        <p:grpSpPr>
          <a:xfrm>
            <a:off x="3161248" y="3938139"/>
            <a:ext cx="232009" cy="253916"/>
            <a:chOff x="936069" y="5566689"/>
            <a:chExt cx="232009" cy="253916"/>
          </a:xfrm>
        </p:grpSpPr>
        <p:sp>
          <p:nvSpPr>
            <p:cNvPr id="40" name="Rectangle 39">
              <a:extLst>
                <a:ext uri="{FF2B5EF4-FFF2-40B4-BE49-F238E27FC236}">
                  <a16:creationId xmlns:a16="http://schemas.microsoft.com/office/drawing/2014/main" id="{D10A9995-7C09-4DB1-8681-A4B557560FEC}"/>
                </a:ext>
              </a:extLst>
            </p:cNvPr>
            <p:cNvSpPr>
              <a:spLocks noChangeArrowheads="1"/>
            </p:cNvSpPr>
            <p:nvPr/>
          </p:nvSpPr>
          <p:spPr bwMode="auto">
            <a:xfrm>
              <a:off x="936072" y="5572128"/>
              <a:ext cx="219194" cy="227023"/>
            </a:xfrm>
            <a:prstGeom prst="rect">
              <a:avLst/>
            </a:prstGeom>
            <a:solidFill>
              <a:schemeClr val="accent1"/>
            </a:solid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b="1">
                <a:solidFill>
                  <a:srgbClr val="FFFFFF"/>
                </a:solidFill>
              </a:endParaRPr>
            </a:p>
          </p:txBody>
        </p:sp>
        <p:sp>
          <p:nvSpPr>
            <p:cNvPr id="41" name="ZoneTexte 30">
              <a:extLst>
                <a:ext uri="{FF2B5EF4-FFF2-40B4-BE49-F238E27FC236}">
                  <a16:creationId xmlns:a16="http://schemas.microsoft.com/office/drawing/2014/main" id="{AC85C96F-85BE-48CD-A5AF-E7C38D9975A7}"/>
                </a:ext>
              </a:extLst>
            </p:cNvPr>
            <p:cNvSpPr txBox="1">
              <a:spLocks noChangeArrowheads="1"/>
            </p:cNvSpPr>
            <p:nvPr/>
          </p:nvSpPr>
          <p:spPr bwMode="auto">
            <a:xfrm>
              <a:off x="936069" y="5566689"/>
              <a:ext cx="23200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it-IT" sz="1050" b="1">
                  <a:solidFill>
                    <a:srgbClr val="FFFFFF"/>
                  </a:solidFill>
                </a:rPr>
                <a:t>2</a:t>
              </a:r>
            </a:p>
          </p:txBody>
        </p:sp>
      </p:grpSp>
      <p:pic>
        <p:nvPicPr>
          <p:cNvPr id="42" name="Picture 41">
            <a:extLst>
              <a:ext uri="{FF2B5EF4-FFF2-40B4-BE49-F238E27FC236}">
                <a16:creationId xmlns:a16="http://schemas.microsoft.com/office/drawing/2014/main" id="{747CDED9-40EB-439D-983D-C4519310BC2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2577"/>
          <a:stretch/>
        </p:blipFill>
        <p:spPr>
          <a:xfrm>
            <a:off x="5985330" y="2393039"/>
            <a:ext cx="2624992" cy="1474507"/>
          </a:xfrm>
          <a:prstGeom prst="rect">
            <a:avLst/>
          </a:prstGeom>
          <a:ln>
            <a:solidFill>
              <a:schemeClr val="tx2"/>
            </a:solidFill>
          </a:ln>
          <a:effectLst/>
        </p:spPr>
      </p:pic>
      <p:sp>
        <p:nvSpPr>
          <p:cNvPr id="43" name="Rectangle 42">
            <a:extLst>
              <a:ext uri="{FF2B5EF4-FFF2-40B4-BE49-F238E27FC236}">
                <a16:creationId xmlns:a16="http://schemas.microsoft.com/office/drawing/2014/main" id="{A19BC932-5B65-4CE7-9F61-B501A2F24A53}"/>
              </a:ext>
            </a:extLst>
          </p:cNvPr>
          <p:cNvSpPr/>
          <p:nvPr/>
        </p:nvSpPr>
        <p:spPr>
          <a:xfrm>
            <a:off x="6220111" y="3941408"/>
            <a:ext cx="2478596" cy="246221"/>
          </a:xfrm>
          <a:prstGeom prst="rect">
            <a:avLst/>
          </a:prstGeom>
        </p:spPr>
        <p:txBody>
          <a:bodyPr wrap="square">
            <a:spAutoFit/>
          </a:bodyPr>
          <a:lstStyle/>
          <a:p>
            <a:r>
              <a:rPr lang="it-IT" sz="1000">
                <a:solidFill>
                  <a:schemeClr val="tx1">
                    <a:lumMod val="65000"/>
                    <a:lumOff val="35000"/>
                  </a:schemeClr>
                </a:solidFill>
                <a:ea typeface="Times New Roman" panose="02020603050405020304" pitchFamily="18" charset="0"/>
                <a:cs typeface="Times New Roman" panose="02020603050405020304" pitchFamily="18" charset="0"/>
              </a:rPr>
              <a:t>I dati selezionati saranno rimossi</a:t>
            </a:r>
          </a:p>
        </p:txBody>
      </p:sp>
      <p:grpSp>
        <p:nvGrpSpPr>
          <p:cNvPr id="44" name="Groupe 23">
            <a:extLst>
              <a:ext uri="{FF2B5EF4-FFF2-40B4-BE49-F238E27FC236}">
                <a16:creationId xmlns:a16="http://schemas.microsoft.com/office/drawing/2014/main" id="{47E91FA8-220B-412C-A64B-3D13296509EB}"/>
              </a:ext>
            </a:extLst>
          </p:cNvPr>
          <p:cNvGrpSpPr/>
          <p:nvPr/>
        </p:nvGrpSpPr>
        <p:grpSpPr>
          <a:xfrm>
            <a:off x="6015002" y="3932532"/>
            <a:ext cx="232009" cy="253916"/>
            <a:chOff x="936069" y="5566689"/>
            <a:chExt cx="232009" cy="253916"/>
          </a:xfrm>
        </p:grpSpPr>
        <p:sp>
          <p:nvSpPr>
            <p:cNvPr id="45" name="Rectangle 44">
              <a:extLst>
                <a:ext uri="{FF2B5EF4-FFF2-40B4-BE49-F238E27FC236}">
                  <a16:creationId xmlns:a16="http://schemas.microsoft.com/office/drawing/2014/main" id="{A8992485-F0D5-43F9-B034-021504EB7454}"/>
                </a:ext>
              </a:extLst>
            </p:cNvPr>
            <p:cNvSpPr>
              <a:spLocks noChangeArrowheads="1"/>
            </p:cNvSpPr>
            <p:nvPr/>
          </p:nvSpPr>
          <p:spPr bwMode="auto">
            <a:xfrm>
              <a:off x="936072" y="5572128"/>
              <a:ext cx="219194" cy="227023"/>
            </a:xfrm>
            <a:prstGeom prst="rect">
              <a:avLst/>
            </a:prstGeom>
            <a:solidFill>
              <a:schemeClr val="accent1"/>
            </a:solid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b="1">
                <a:solidFill>
                  <a:srgbClr val="FFFFFF"/>
                </a:solidFill>
              </a:endParaRPr>
            </a:p>
          </p:txBody>
        </p:sp>
        <p:sp>
          <p:nvSpPr>
            <p:cNvPr id="46" name="ZoneTexte 30">
              <a:extLst>
                <a:ext uri="{FF2B5EF4-FFF2-40B4-BE49-F238E27FC236}">
                  <a16:creationId xmlns:a16="http://schemas.microsoft.com/office/drawing/2014/main" id="{277DA606-6931-46B5-A333-EDEE0729005E}"/>
                </a:ext>
              </a:extLst>
            </p:cNvPr>
            <p:cNvSpPr txBox="1">
              <a:spLocks noChangeArrowheads="1"/>
            </p:cNvSpPr>
            <p:nvPr/>
          </p:nvSpPr>
          <p:spPr bwMode="auto">
            <a:xfrm>
              <a:off x="936069" y="5566689"/>
              <a:ext cx="23200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it-IT" sz="1050" b="1">
                  <a:solidFill>
                    <a:srgbClr val="FFFFFF"/>
                  </a:solidFill>
                </a:rPr>
                <a:t>3</a:t>
              </a:r>
            </a:p>
          </p:txBody>
        </p:sp>
      </p:grpSp>
      <p:pic>
        <p:nvPicPr>
          <p:cNvPr id="48" name="Picture 47">
            <a:extLst>
              <a:ext uri="{FF2B5EF4-FFF2-40B4-BE49-F238E27FC236}">
                <a16:creationId xmlns:a16="http://schemas.microsoft.com/office/drawing/2014/main" id="{71DD66E6-89B1-43FA-8626-2950CF46FBA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6930" y="2393039"/>
            <a:ext cx="2600962" cy="1463041"/>
          </a:xfrm>
          <a:prstGeom prst="rect">
            <a:avLst/>
          </a:prstGeom>
          <a:ln>
            <a:solidFill>
              <a:schemeClr val="tx2"/>
            </a:solidFill>
          </a:ln>
          <a:effectLst/>
        </p:spPr>
      </p:pic>
    </p:spTree>
    <p:extLst>
      <p:ext uri="{BB962C8B-B14F-4D97-AF65-F5344CB8AC3E}">
        <p14:creationId xmlns:p14="http://schemas.microsoft.com/office/powerpoint/2010/main" val="379196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38" grpId="0"/>
      <p:bldP spid="4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E3783-5A1E-4EE5-812B-C923F410AB78}"/>
              </a:ext>
            </a:extLst>
          </p:cNvPr>
          <p:cNvSpPr>
            <a:spLocks noGrp="1"/>
          </p:cNvSpPr>
          <p:nvPr>
            <p:ph type="title"/>
          </p:nvPr>
        </p:nvSpPr>
        <p:spPr/>
        <p:txBody>
          <a:bodyPr/>
          <a:lstStyle/>
          <a:p>
            <a:r>
              <a:rPr lang="it-IT">
                <a:solidFill>
                  <a:schemeClr val="tx1">
                    <a:lumMod val="65000"/>
                    <a:lumOff val="35000"/>
                  </a:schemeClr>
                </a:solidFill>
              </a:rPr>
              <a:t>Identificazione della dentatura scansionata</a:t>
            </a:r>
          </a:p>
        </p:txBody>
      </p:sp>
      <p:sp>
        <p:nvSpPr>
          <p:cNvPr id="3" name="Content Placeholder 2">
            <a:extLst>
              <a:ext uri="{FF2B5EF4-FFF2-40B4-BE49-F238E27FC236}">
                <a16:creationId xmlns:a16="http://schemas.microsoft.com/office/drawing/2014/main" id="{79F1B9F1-B27A-4C6E-AB45-65F683F36DAD}"/>
              </a:ext>
            </a:extLst>
          </p:cNvPr>
          <p:cNvSpPr>
            <a:spLocks noGrp="1"/>
          </p:cNvSpPr>
          <p:nvPr>
            <p:ph idx="1"/>
          </p:nvPr>
        </p:nvSpPr>
        <p:spPr/>
        <p:txBody>
          <a:bodyPr vert="horz" lIns="0" tIns="0" rIns="0" bIns="0" rtlCol="0" anchor="t">
            <a:noAutofit/>
          </a:bodyPr>
          <a:lstStyle/>
          <a:p>
            <a:pPr marL="179705" indent="-179705"/>
            <a:r>
              <a:rPr lang="it-IT">
                <a:solidFill>
                  <a:schemeClr val="tx1">
                    <a:lumMod val="65000"/>
                    <a:lumOff val="35000"/>
                  </a:schemeClr>
                </a:solidFill>
              </a:rPr>
              <a:t>Lo strumento Scan area selection permette di identificare la dentatura di interesse</a:t>
            </a:r>
          </a:p>
          <a:p>
            <a:pPr marL="179705" indent="-179705"/>
            <a:r>
              <a:rPr lang="it-IT">
                <a:solidFill>
                  <a:schemeClr val="tx1">
                    <a:lumMod val="65000"/>
                    <a:lumOff val="35000"/>
                  </a:schemeClr>
                </a:solidFill>
              </a:rPr>
              <a:t>Le informazioni sul numero dente possono essere trasferite con il set dei dati in exocad, exocad ChairsideCAD e nel software CS Restore</a:t>
            </a:r>
          </a:p>
        </p:txBody>
      </p:sp>
      <p:sp>
        <p:nvSpPr>
          <p:cNvPr id="4" name="Date Placeholder 3">
            <a:extLst>
              <a:ext uri="{FF2B5EF4-FFF2-40B4-BE49-F238E27FC236}">
                <a16:creationId xmlns:a16="http://schemas.microsoft.com/office/drawing/2014/main" id="{B5A1686F-B7B8-4192-8FC0-1AB68D6AAD05}"/>
              </a:ext>
            </a:extLst>
          </p:cNvPr>
          <p:cNvSpPr>
            <a:spLocks noGrp="1"/>
          </p:cNvSpPr>
          <p:nvPr>
            <p:ph type="dt" sz="half" idx="10"/>
          </p:nvPr>
        </p:nvSpPr>
        <p:spPr/>
        <p:txBody>
          <a:bodyPr/>
          <a:lstStyle/>
          <a:p>
            <a:fld id="{2ECD6506-4CDE-4262-9A86-61815209AAAB}" type="datetime3">
              <a:rPr lang="da-DK" noProof="0" smtClean="0"/>
              <a:t>07.10.2019</a:t>
            </a:fld>
            <a:endParaRPr lang="da-DK" noProof="0"/>
          </a:p>
        </p:txBody>
      </p:sp>
      <p:pic>
        <p:nvPicPr>
          <p:cNvPr id="7" name="Picture 6">
            <a:extLst>
              <a:ext uri="{FF2B5EF4-FFF2-40B4-BE49-F238E27FC236}">
                <a16:creationId xmlns:a16="http://schemas.microsoft.com/office/drawing/2014/main" id="{5EE14AAB-5D56-4628-969A-DDC6D2AB1B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856" y="2377440"/>
            <a:ext cx="6599936" cy="3712464"/>
          </a:xfrm>
          <a:prstGeom prst="rect">
            <a:avLst/>
          </a:prstGeom>
          <a:ln>
            <a:solidFill>
              <a:schemeClr val="tx2"/>
            </a:solidFill>
          </a:ln>
        </p:spPr>
      </p:pic>
      <p:sp>
        <p:nvSpPr>
          <p:cNvPr id="8" name="Rectangle 7">
            <a:extLst>
              <a:ext uri="{FF2B5EF4-FFF2-40B4-BE49-F238E27FC236}">
                <a16:creationId xmlns:a16="http://schemas.microsoft.com/office/drawing/2014/main" id="{26391108-5325-460F-B369-712D7E29CEDA}"/>
              </a:ext>
            </a:extLst>
          </p:cNvPr>
          <p:cNvSpPr/>
          <p:nvPr/>
        </p:nvSpPr>
        <p:spPr>
          <a:xfrm>
            <a:off x="2289269" y="6203848"/>
            <a:ext cx="4289110" cy="261610"/>
          </a:xfrm>
          <a:prstGeom prst="rect">
            <a:avLst/>
          </a:prstGeom>
        </p:spPr>
        <p:txBody>
          <a:bodyPr wrap="square">
            <a:spAutoFit/>
          </a:bodyPr>
          <a:lstStyle/>
          <a:p>
            <a:pPr algn="ctr"/>
            <a:r>
              <a:rPr lang="it-IT" sz="1100" dirty="0">
                <a:solidFill>
                  <a:schemeClr val="tx1">
                    <a:lumMod val="65000"/>
                    <a:lumOff val="35000"/>
                  </a:schemeClr>
                </a:solidFill>
              </a:rPr>
              <a:t>SCAN AREA SELECTION (selezione area di scansione)</a:t>
            </a:r>
          </a:p>
        </p:txBody>
      </p:sp>
    </p:spTree>
    <p:extLst>
      <p:ext uri="{BB962C8B-B14F-4D97-AF65-F5344CB8AC3E}">
        <p14:creationId xmlns:p14="http://schemas.microsoft.com/office/powerpoint/2010/main" val="1434623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3C622-0C3D-47A0-9D4F-ECAB27BF5801}"/>
              </a:ext>
            </a:extLst>
          </p:cNvPr>
          <p:cNvSpPr>
            <a:spLocks noGrp="1"/>
          </p:cNvSpPr>
          <p:nvPr>
            <p:ph type="title"/>
          </p:nvPr>
        </p:nvSpPr>
        <p:spPr/>
        <p:txBody>
          <a:bodyPr/>
          <a:lstStyle/>
          <a:p>
            <a:r>
              <a:rPr lang="it-IT">
                <a:solidFill>
                  <a:schemeClr val="tx1">
                    <a:lumMod val="65000"/>
                    <a:lumOff val="35000"/>
                  </a:schemeClr>
                </a:solidFill>
              </a:rPr>
              <a:t>Risolvete il bisogno di avere foto intraorali 2D</a:t>
            </a:r>
          </a:p>
        </p:txBody>
      </p:sp>
      <p:sp>
        <p:nvSpPr>
          <p:cNvPr id="3" name="Content Placeholder 2">
            <a:extLst>
              <a:ext uri="{FF2B5EF4-FFF2-40B4-BE49-F238E27FC236}">
                <a16:creationId xmlns:a16="http://schemas.microsoft.com/office/drawing/2014/main" id="{01CD9EC6-B149-4761-8BA3-F67C76023B2B}"/>
              </a:ext>
            </a:extLst>
          </p:cNvPr>
          <p:cNvSpPr>
            <a:spLocks noGrp="1"/>
          </p:cNvSpPr>
          <p:nvPr>
            <p:ph idx="1"/>
          </p:nvPr>
        </p:nvSpPr>
        <p:spPr/>
        <p:txBody>
          <a:bodyPr/>
          <a:lstStyle/>
          <a:p>
            <a:pPr marL="0" indent="0">
              <a:buNone/>
            </a:pPr>
            <a:r>
              <a:rPr lang="it-IT">
                <a:solidFill>
                  <a:schemeClr val="tx1">
                    <a:lumMod val="65000"/>
                    <a:lumOff val="35000"/>
                  </a:schemeClr>
                </a:solidFill>
              </a:rPr>
              <a:t>Acquisite le immagini 2D direttamente dal set dei dati 3D e inviatele ai colleghi richiedenti, ai laboratori o anche agli enti previdenziali / assicurativi del paziente</a:t>
            </a:r>
          </a:p>
        </p:txBody>
      </p:sp>
      <p:sp>
        <p:nvSpPr>
          <p:cNvPr id="4" name="Date Placeholder 3">
            <a:extLst>
              <a:ext uri="{FF2B5EF4-FFF2-40B4-BE49-F238E27FC236}">
                <a16:creationId xmlns:a16="http://schemas.microsoft.com/office/drawing/2014/main" id="{9BC8F56B-9BCF-416B-B396-E4164CD1377C}"/>
              </a:ext>
            </a:extLst>
          </p:cNvPr>
          <p:cNvSpPr>
            <a:spLocks noGrp="1"/>
          </p:cNvSpPr>
          <p:nvPr>
            <p:ph type="dt" sz="half" idx="10"/>
          </p:nvPr>
        </p:nvSpPr>
        <p:spPr/>
        <p:txBody>
          <a:bodyPr/>
          <a:lstStyle/>
          <a:p>
            <a:fld id="{8C622767-513F-48DB-A5F3-EC887D3C02F0}" type="datetime3">
              <a:rPr lang="da-DK" noProof="0" smtClean="0"/>
              <a:t>07.10.2019</a:t>
            </a:fld>
            <a:endParaRPr lang="da-DK" noProof="0"/>
          </a:p>
        </p:txBody>
      </p:sp>
      <p:pic>
        <p:nvPicPr>
          <p:cNvPr id="6" name="Content Placeholder 8">
            <a:extLst>
              <a:ext uri="{FF2B5EF4-FFF2-40B4-BE49-F238E27FC236}">
                <a16:creationId xmlns:a16="http://schemas.microsoft.com/office/drawing/2014/main" id="{03D7FC73-8B6F-4CFB-8E79-DAB623F7E1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2526" y="1957113"/>
            <a:ext cx="1927482" cy="1927482"/>
          </a:xfrm>
          <a:prstGeom prst="rect">
            <a:avLst/>
          </a:prstGeom>
        </p:spPr>
      </p:pic>
      <p:pic>
        <p:nvPicPr>
          <p:cNvPr id="7" name="Picture 6">
            <a:extLst>
              <a:ext uri="{FF2B5EF4-FFF2-40B4-BE49-F238E27FC236}">
                <a16:creationId xmlns:a16="http://schemas.microsoft.com/office/drawing/2014/main" id="{E87DC5C0-D656-4141-A09C-AF9C1A8774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2525" y="4015209"/>
            <a:ext cx="1927483" cy="1927483"/>
          </a:xfrm>
          <a:prstGeom prst="rect">
            <a:avLst/>
          </a:prstGeom>
        </p:spPr>
      </p:pic>
      <p:pic>
        <p:nvPicPr>
          <p:cNvPr id="8" name="Picture 7">
            <a:extLst>
              <a:ext uri="{FF2B5EF4-FFF2-40B4-BE49-F238E27FC236}">
                <a16:creationId xmlns:a16="http://schemas.microsoft.com/office/drawing/2014/main" id="{F175ED33-4421-409E-98B1-BA19D8A071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622" y="2437775"/>
            <a:ext cx="5144249" cy="2893640"/>
          </a:xfrm>
          <a:prstGeom prst="rect">
            <a:avLst/>
          </a:prstGeom>
          <a:ln>
            <a:solidFill>
              <a:schemeClr val="tx1"/>
            </a:solidFill>
          </a:ln>
        </p:spPr>
      </p:pic>
      <p:sp>
        <p:nvSpPr>
          <p:cNvPr id="9" name="TextBox 8">
            <a:extLst>
              <a:ext uri="{FF2B5EF4-FFF2-40B4-BE49-F238E27FC236}">
                <a16:creationId xmlns:a16="http://schemas.microsoft.com/office/drawing/2014/main" id="{1D008127-7B9E-47F2-8C74-C64EBA2F2951}"/>
              </a:ext>
            </a:extLst>
          </p:cNvPr>
          <p:cNvSpPr txBox="1"/>
          <p:nvPr/>
        </p:nvSpPr>
        <p:spPr>
          <a:xfrm>
            <a:off x="2280284" y="5491908"/>
            <a:ext cx="1826923" cy="169277"/>
          </a:xfrm>
          <a:prstGeom prst="rect">
            <a:avLst/>
          </a:prstGeom>
          <a:noFill/>
        </p:spPr>
        <p:txBody>
          <a:bodyPr wrap="square" lIns="0" tIns="0" rIns="0" bIns="0" rtlCol="0">
            <a:spAutoFit/>
          </a:bodyPr>
          <a:lstStyle/>
          <a:p>
            <a:pPr algn="ctr"/>
            <a:r>
              <a:rPr lang="it-IT" sz="1100">
                <a:solidFill>
                  <a:schemeClr val="tx1">
                    <a:lumMod val="65000"/>
                    <a:lumOff val="35000"/>
                  </a:schemeClr>
                </a:solidFill>
              </a:rPr>
              <a:t>2D IMAGE CAPTURE (acquisizione immagine 2D)</a:t>
            </a:r>
          </a:p>
        </p:txBody>
      </p:sp>
    </p:spTree>
    <p:extLst>
      <p:ext uri="{BB962C8B-B14F-4D97-AF65-F5344CB8AC3E}">
        <p14:creationId xmlns:p14="http://schemas.microsoft.com/office/powerpoint/2010/main" val="16217227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679AF-BA48-4FF2-AFC7-2473D9BE9AB6}"/>
              </a:ext>
            </a:extLst>
          </p:cNvPr>
          <p:cNvSpPr>
            <a:spLocks noGrp="1"/>
          </p:cNvSpPr>
          <p:nvPr>
            <p:ph type="title"/>
          </p:nvPr>
        </p:nvSpPr>
        <p:spPr/>
        <p:txBody>
          <a:bodyPr/>
          <a:lstStyle/>
          <a:p>
            <a:r>
              <a:rPr lang="it-IT">
                <a:solidFill>
                  <a:schemeClr val="tx1">
                    <a:lumMod val="65000"/>
                    <a:lumOff val="35000"/>
                  </a:schemeClr>
                </a:solidFill>
              </a:rPr>
              <a:t>Misure che garantiscono il successo</a:t>
            </a:r>
          </a:p>
        </p:txBody>
      </p:sp>
      <p:sp>
        <p:nvSpPr>
          <p:cNvPr id="3" name="Content Placeholder 2">
            <a:extLst>
              <a:ext uri="{FF2B5EF4-FFF2-40B4-BE49-F238E27FC236}">
                <a16:creationId xmlns:a16="http://schemas.microsoft.com/office/drawing/2014/main" id="{AAC629AA-475E-40CE-A4BE-9994D24FC0A5}"/>
              </a:ext>
            </a:extLst>
          </p:cNvPr>
          <p:cNvSpPr>
            <a:spLocks noGrp="1"/>
          </p:cNvSpPr>
          <p:nvPr>
            <p:ph idx="1"/>
          </p:nvPr>
        </p:nvSpPr>
        <p:spPr/>
        <p:txBody>
          <a:bodyPr/>
          <a:lstStyle/>
          <a:p>
            <a:r>
              <a:rPr lang="it-IT">
                <a:solidFill>
                  <a:schemeClr val="tx1">
                    <a:lumMod val="65000"/>
                    <a:lumOff val="35000"/>
                  </a:schemeClr>
                </a:solidFill>
              </a:rPr>
              <a:t>Ora nel passo Scansione è disponibile lo strumento Misurazione</a:t>
            </a:r>
          </a:p>
          <a:p>
            <a:r>
              <a:rPr lang="it-IT">
                <a:solidFill>
                  <a:schemeClr val="tx1">
                    <a:lumMod val="65000"/>
                    <a:lumOff val="35000"/>
                  </a:schemeClr>
                </a:solidFill>
              </a:rPr>
              <a:t>Permette di verificare che la preparazione soddisfi le esigenze dei materiali prima dell’invio al laboratorio</a:t>
            </a:r>
          </a:p>
        </p:txBody>
      </p:sp>
      <p:sp>
        <p:nvSpPr>
          <p:cNvPr id="4" name="Date Placeholder 3">
            <a:extLst>
              <a:ext uri="{FF2B5EF4-FFF2-40B4-BE49-F238E27FC236}">
                <a16:creationId xmlns:a16="http://schemas.microsoft.com/office/drawing/2014/main" id="{C5E37C5A-3241-4273-BCD8-C56CC45A0851}"/>
              </a:ext>
            </a:extLst>
          </p:cNvPr>
          <p:cNvSpPr>
            <a:spLocks noGrp="1"/>
          </p:cNvSpPr>
          <p:nvPr>
            <p:ph type="dt" sz="half" idx="10"/>
          </p:nvPr>
        </p:nvSpPr>
        <p:spPr/>
        <p:txBody>
          <a:bodyPr/>
          <a:lstStyle/>
          <a:p>
            <a:fld id="{58ADABB9-214E-4F40-8F32-E254D2C9B78E}" type="datetime3">
              <a:rPr lang="da-DK" noProof="0" smtClean="0"/>
              <a:t>07.10.2019</a:t>
            </a:fld>
            <a:endParaRPr lang="da-DK" noProof="0"/>
          </a:p>
        </p:txBody>
      </p:sp>
      <p:pic>
        <p:nvPicPr>
          <p:cNvPr id="11" name="Picture 10">
            <a:extLst>
              <a:ext uri="{FF2B5EF4-FFF2-40B4-BE49-F238E27FC236}">
                <a16:creationId xmlns:a16="http://schemas.microsoft.com/office/drawing/2014/main" id="{5C75741D-F3E3-430B-BE07-510204B81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111" y="2425477"/>
            <a:ext cx="6599189" cy="3710211"/>
          </a:xfrm>
          <a:prstGeom prst="rect">
            <a:avLst/>
          </a:prstGeom>
          <a:ln>
            <a:solidFill>
              <a:schemeClr val="tx2"/>
            </a:solidFill>
          </a:ln>
        </p:spPr>
      </p:pic>
      <p:sp>
        <p:nvSpPr>
          <p:cNvPr id="12" name="Rectangle 11">
            <a:extLst>
              <a:ext uri="{FF2B5EF4-FFF2-40B4-BE49-F238E27FC236}">
                <a16:creationId xmlns:a16="http://schemas.microsoft.com/office/drawing/2014/main" id="{9504D77F-9A46-44B2-B122-D8E1AEDD04B8}"/>
              </a:ext>
            </a:extLst>
          </p:cNvPr>
          <p:cNvSpPr/>
          <p:nvPr/>
        </p:nvSpPr>
        <p:spPr>
          <a:xfrm>
            <a:off x="3167438" y="6203848"/>
            <a:ext cx="2796630" cy="261610"/>
          </a:xfrm>
          <a:prstGeom prst="rect">
            <a:avLst/>
          </a:prstGeom>
        </p:spPr>
        <p:txBody>
          <a:bodyPr wrap="square">
            <a:spAutoFit/>
          </a:bodyPr>
          <a:lstStyle/>
          <a:p>
            <a:pPr algn="ctr"/>
            <a:r>
              <a:rPr lang="it-IT" sz="1100" dirty="0">
                <a:solidFill>
                  <a:schemeClr val="tx1">
                    <a:lumMod val="65000"/>
                    <a:lumOff val="35000"/>
                  </a:schemeClr>
                </a:solidFill>
              </a:rPr>
              <a:t>MEASUREMENT (misurazione)</a:t>
            </a:r>
          </a:p>
        </p:txBody>
      </p:sp>
    </p:spTree>
    <p:extLst>
      <p:ext uri="{BB962C8B-B14F-4D97-AF65-F5344CB8AC3E}">
        <p14:creationId xmlns:p14="http://schemas.microsoft.com/office/powerpoint/2010/main" val="11006546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74B50-1BF6-4F9D-9AF0-CDE0FEF1EC05}"/>
              </a:ext>
            </a:extLst>
          </p:cNvPr>
          <p:cNvSpPr>
            <a:spLocks noGrp="1"/>
          </p:cNvSpPr>
          <p:nvPr>
            <p:ph type="title"/>
          </p:nvPr>
        </p:nvSpPr>
        <p:spPr/>
        <p:txBody>
          <a:bodyPr/>
          <a:lstStyle/>
          <a:p>
            <a:r>
              <a:rPr lang="it-IT">
                <a:solidFill>
                  <a:schemeClr val="tx1">
                    <a:lumMod val="65000"/>
                    <a:lumOff val="35000"/>
                  </a:schemeClr>
                </a:solidFill>
              </a:rPr>
              <a:t>Controllate gli angoli di inserimento</a:t>
            </a:r>
          </a:p>
        </p:txBody>
      </p:sp>
      <p:sp>
        <p:nvSpPr>
          <p:cNvPr id="3" name="Content Placeholder 2">
            <a:extLst>
              <a:ext uri="{FF2B5EF4-FFF2-40B4-BE49-F238E27FC236}">
                <a16:creationId xmlns:a16="http://schemas.microsoft.com/office/drawing/2014/main" id="{B5850C1F-2A38-4FC2-834A-8576F2160E5D}"/>
              </a:ext>
            </a:extLst>
          </p:cNvPr>
          <p:cNvSpPr>
            <a:spLocks noGrp="1"/>
          </p:cNvSpPr>
          <p:nvPr>
            <p:ph idx="1"/>
          </p:nvPr>
        </p:nvSpPr>
        <p:spPr/>
        <p:txBody>
          <a:bodyPr/>
          <a:lstStyle/>
          <a:p>
            <a:pPr marL="0" indent="0">
              <a:buNone/>
            </a:pPr>
            <a:r>
              <a:rPr lang="it-IT">
                <a:solidFill>
                  <a:schemeClr val="tx1">
                    <a:lumMod val="65000"/>
                    <a:lumOff val="35000"/>
                  </a:schemeClr>
                </a:solidFill>
              </a:rPr>
              <a:t>Un comodo strumento Parallelismo vi permette di controllare gli angoli di inserimento degli impianti e delle preparazioni circostanti</a:t>
            </a:r>
          </a:p>
        </p:txBody>
      </p:sp>
      <p:sp>
        <p:nvSpPr>
          <p:cNvPr id="4" name="Date Placeholder 3">
            <a:extLst>
              <a:ext uri="{FF2B5EF4-FFF2-40B4-BE49-F238E27FC236}">
                <a16:creationId xmlns:a16="http://schemas.microsoft.com/office/drawing/2014/main" id="{9F75AA4E-855D-45E4-AA2F-D6C63113D8DB}"/>
              </a:ext>
            </a:extLst>
          </p:cNvPr>
          <p:cNvSpPr>
            <a:spLocks noGrp="1"/>
          </p:cNvSpPr>
          <p:nvPr>
            <p:ph type="dt" sz="half" idx="10"/>
          </p:nvPr>
        </p:nvSpPr>
        <p:spPr/>
        <p:txBody>
          <a:bodyPr/>
          <a:lstStyle/>
          <a:p>
            <a:fld id="{9A8F059D-224A-49D5-BCB7-1C615DA27D2C}" type="datetime3">
              <a:rPr lang="da-DK" noProof="0" smtClean="0"/>
              <a:t>07.10.2019</a:t>
            </a:fld>
            <a:endParaRPr lang="da-DK" noProof="0"/>
          </a:p>
        </p:txBody>
      </p:sp>
      <p:pic>
        <p:nvPicPr>
          <p:cNvPr id="7" name="Picture 6">
            <a:extLst>
              <a:ext uri="{FF2B5EF4-FFF2-40B4-BE49-F238E27FC236}">
                <a16:creationId xmlns:a16="http://schemas.microsoft.com/office/drawing/2014/main" id="{A17B2FB5-272E-4DF4-9180-8FCD26164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856" y="2377440"/>
            <a:ext cx="6599936" cy="3712464"/>
          </a:xfrm>
          <a:prstGeom prst="rect">
            <a:avLst/>
          </a:prstGeom>
          <a:ln>
            <a:solidFill>
              <a:schemeClr val="tx2"/>
            </a:solidFill>
          </a:ln>
        </p:spPr>
      </p:pic>
      <p:sp>
        <p:nvSpPr>
          <p:cNvPr id="8" name="Rectangle 7">
            <a:extLst>
              <a:ext uri="{FF2B5EF4-FFF2-40B4-BE49-F238E27FC236}">
                <a16:creationId xmlns:a16="http://schemas.microsoft.com/office/drawing/2014/main" id="{825B0E8A-E675-4D04-8A47-60A4D669C936}"/>
              </a:ext>
            </a:extLst>
          </p:cNvPr>
          <p:cNvSpPr/>
          <p:nvPr/>
        </p:nvSpPr>
        <p:spPr>
          <a:xfrm>
            <a:off x="3007950" y="6203848"/>
            <a:ext cx="3115606" cy="261610"/>
          </a:xfrm>
          <a:prstGeom prst="rect">
            <a:avLst/>
          </a:prstGeom>
        </p:spPr>
        <p:txBody>
          <a:bodyPr wrap="square">
            <a:spAutoFit/>
          </a:bodyPr>
          <a:lstStyle/>
          <a:p>
            <a:pPr algn="ctr"/>
            <a:r>
              <a:rPr lang="it-IT" sz="1100" dirty="0">
                <a:solidFill>
                  <a:schemeClr val="tx1">
                    <a:lumMod val="65000"/>
                    <a:lumOff val="35000"/>
                  </a:schemeClr>
                </a:solidFill>
              </a:rPr>
              <a:t>STRUMENTO PARALLELISM (parallelismo)</a:t>
            </a:r>
          </a:p>
        </p:txBody>
      </p:sp>
    </p:spTree>
    <p:extLst>
      <p:ext uri="{BB962C8B-B14F-4D97-AF65-F5344CB8AC3E}">
        <p14:creationId xmlns:p14="http://schemas.microsoft.com/office/powerpoint/2010/main" val="38047075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4B121-2CBD-45D2-A2AD-14FD41753365}"/>
              </a:ext>
            </a:extLst>
          </p:cNvPr>
          <p:cNvSpPr>
            <a:spLocks noGrp="1"/>
          </p:cNvSpPr>
          <p:nvPr>
            <p:ph type="title"/>
          </p:nvPr>
        </p:nvSpPr>
        <p:spPr/>
        <p:txBody>
          <a:bodyPr/>
          <a:lstStyle/>
          <a:p>
            <a:r>
              <a:rPr lang="it-IT">
                <a:solidFill>
                  <a:schemeClr val="tx1">
                    <a:lumMod val="65000"/>
                    <a:lumOff val="35000"/>
                  </a:schemeClr>
                </a:solidFill>
              </a:rPr>
              <a:t>Rifinite i set dei dati a modo vostro</a:t>
            </a:r>
          </a:p>
        </p:txBody>
      </p:sp>
      <p:graphicFrame>
        <p:nvGraphicFramePr>
          <p:cNvPr id="3" name="Table 2">
            <a:extLst>
              <a:ext uri="{FF2B5EF4-FFF2-40B4-BE49-F238E27FC236}">
                <a16:creationId xmlns:a16="http://schemas.microsoft.com/office/drawing/2014/main" id="{8D0B634C-FEC2-47A5-8042-D894ECD0FDC5}"/>
              </a:ext>
            </a:extLst>
          </p:cNvPr>
          <p:cNvGraphicFramePr>
            <a:graphicFrameLocks noGrp="1"/>
          </p:cNvGraphicFramePr>
          <p:nvPr>
            <p:extLst>
              <p:ext uri="{D42A27DB-BD31-4B8C-83A1-F6EECF244321}">
                <p14:modId xmlns:p14="http://schemas.microsoft.com/office/powerpoint/2010/main" val="4283386222"/>
              </p:ext>
            </p:extLst>
          </p:nvPr>
        </p:nvGraphicFramePr>
        <p:xfrm>
          <a:off x="1470566" y="5162040"/>
          <a:ext cx="6620811" cy="1174591"/>
        </p:xfrm>
        <a:graphic>
          <a:graphicData uri="http://schemas.openxmlformats.org/drawingml/2006/table">
            <a:tbl>
              <a:tblPr firstRow="1" firstCol="1" bandRow="1">
                <a:tableStyleId>{3B4B98B0-60AC-42C2-AFA5-B58CD77FA1E5}</a:tableStyleId>
              </a:tblPr>
              <a:tblGrid>
                <a:gridCol w="1580345">
                  <a:extLst>
                    <a:ext uri="{9D8B030D-6E8A-4147-A177-3AD203B41FA5}">
                      <a16:colId xmlns:a16="http://schemas.microsoft.com/office/drawing/2014/main" val="2960929291"/>
                    </a:ext>
                  </a:extLst>
                </a:gridCol>
                <a:gridCol w="2605610">
                  <a:extLst>
                    <a:ext uri="{9D8B030D-6E8A-4147-A177-3AD203B41FA5}">
                      <a16:colId xmlns:a16="http://schemas.microsoft.com/office/drawing/2014/main" val="376457409"/>
                    </a:ext>
                  </a:extLst>
                </a:gridCol>
                <a:gridCol w="2434856">
                  <a:extLst>
                    <a:ext uri="{9D8B030D-6E8A-4147-A177-3AD203B41FA5}">
                      <a16:colId xmlns:a16="http://schemas.microsoft.com/office/drawing/2014/main" val="483616377"/>
                    </a:ext>
                  </a:extLst>
                </a:gridCol>
              </a:tblGrid>
              <a:tr h="390526">
                <a:tc>
                  <a:txBody>
                    <a:bodyPr/>
                    <a:lstStyle/>
                    <a:p>
                      <a:pPr algn="ctr">
                        <a:spcAft>
                          <a:spcPts val="0"/>
                        </a:spcAft>
                      </a:pPr>
                      <a:r>
                        <a:rPr lang="it-IT" sz="1050" dirty="0"/>
                        <a:t>Risoluzione (μm)</a:t>
                      </a:r>
                    </a:p>
                  </a:txBody>
                  <a:tcPr marL="68580" marR="68580" marT="0" marB="0" anchor="ctr"/>
                </a:tc>
                <a:tc>
                  <a:txBody>
                    <a:bodyPr/>
                    <a:lstStyle/>
                    <a:p>
                      <a:pPr algn="ctr">
                        <a:spcAft>
                          <a:spcPts val="0"/>
                        </a:spcAft>
                      </a:pPr>
                      <a:r>
                        <a:rPr lang="it-IT" sz="1050" dirty="0"/>
                        <a:t>Tempo di rifinitura (s), senza texture</a:t>
                      </a:r>
                    </a:p>
                  </a:txBody>
                  <a:tcPr marL="68580" marR="68580" marT="0" marB="0" anchor="ctr"/>
                </a:tc>
                <a:tc>
                  <a:txBody>
                    <a:bodyPr/>
                    <a:lstStyle/>
                    <a:p>
                      <a:pPr algn="ctr">
                        <a:spcAft>
                          <a:spcPts val="0"/>
                        </a:spcAft>
                      </a:pPr>
                      <a:r>
                        <a:rPr lang="it-IT" sz="1050" dirty="0"/>
                        <a:t>Tempo di rifinitura (s), con texture</a:t>
                      </a:r>
                    </a:p>
                  </a:txBody>
                  <a:tcPr marL="68580" marR="68580" marT="0" marB="0" anchor="ctr"/>
                </a:tc>
                <a:extLst>
                  <a:ext uri="{0D108BD9-81ED-4DB2-BD59-A6C34878D82A}">
                    <a16:rowId xmlns:a16="http://schemas.microsoft.com/office/drawing/2014/main" val="2678110827"/>
                  </a:ext>
                </a:extLst>
              </a:tr>
              <a:tr h="261355">
                <a:tc>
                  <a:txBody>
                    <a:bodyPr/>
                    <a:lstStyle/>
                    <a:p>
                      <a:pPr algn="r">
                        <a:spcAft>
                          <a:spcPts val="0"/>
                        </a:spcAft>
                      </a:pPr>
                      <a:r>
                        <a:rPr lang="it-IT" sz="1000"/>
                        <a:t>BASSA - 300</a:t>
                      </a:r>
                    </a:p>
                  </a:txBody>
                  <a:tcPr marL="68580" marR="68580" marT="0" marB="0" anchor="ctr"/>
                </a:tc>
                <a:tc>
                  <a:txBody>
                    <a:bodyPr/>
                    <a:lstStyle/>
                    <a:p>
                      <a:pPr algn="ctr">
                        <a:spcAft>
                          <a:spcPts val="0"/>
                        </a:spcAft>
                      </a:pPr>
                      <a:r>
                        <a:rPr lang="it-IT" sz="1000"/>
                        <a:t>7,6</a:t>
                      </a:r>
                    </a:p>
                  </a:txBody>
                  <a:tcPr marL="68580" marR="68580" marT="0" marB="0" anchor="ctr"/>
                </a:tc>
                <a:tc>
                  <a:txBody>
                    <a:bodyPr/>
                    <a:lstStyle/>
                    <a:p>
                      <a:pPr algn="ctr">
                        <a:spcAft>
                          <a:spcPts val="0"/>
                        </a:spcAft>
                      </a:pPr>
                      <a:r>
                        <a:rPr lang="it-IT" sz="1000" dirty="0"/>
                        <a:t>16,6</a:t>
                      </a:r>
                    </a:p>
                  </a:txBody>
                  <a:tcPr marL="68580" marR="68580" marT="0" marB="0" anchor="ctr"/>
                </a:tc>
                <a:extLst>
                  <a:ext uri="{0D108BD9-81ED-4DB2-BD59-A6C34878D82A}">
                    <a16:rowId xmlns:a16="http://schemas.microsoft.com/office/drawing/2014/main" val="834809784"/>
                  </a:ext>
                </a:extLst>
              </a:tr>
              <a:tr h="261355">
                <a:tc>
                  <a:txBody>
                    <a:bodyPr/>
                    <a:lstStyle/>
                    <a:p>
                      <a:pPr algn="r">
                        <a:spcAft>
                          <a:spcPts val="0"/>
                        </a:spcAft>
                      </a:pPr>
                      <a:r>
                        <a:rPr lang="it-IT" sz="1000"/>
                        <a:t>STANDARD - 150</a:t>
                      </a:r>
                    </a:p>
                  </a:txBody>
                  <a:tcPr marL="68580" marR="68580" marT="0" marB="0" anchor="ctr"/>
                </a:tc>
                <a:tc>
                  <a:txBody>
                    <a:bodyPr/>
                    <a:lstStyle/>
                    <a:p>
                      <a:pPr algn="ctr">
                        <a:spcAft>
                          <a:spcPts val="0"/>
                        </a:spcAft>
                      </a:pPr>
                      <a:r>
                        <a:rPr lang="it-IT" sz="1000"/>
                        <a:t>14,5</a:t>
                      </a:r>
                    </a:p>
                  </a:txBody>
                  <a:tcPr marL="68580" marR="68580" marT="0" marB="0" anchor="ctr"/>
                </a:tc>
                <a:tc>
                  <a:txBody>
                    <a:bodyPr/>
                    <a:lstStyle/>
                    <a:p>
                      <a:pPr algn="ctr">
                        <a:spcAft>
                          <a:spcPts val="0"/>
                        </a:spcAft>
                      </a:pPr>
                      <a:r>
                        <a:rPr lang="it-IT" sz="1000"/>
                        <a:t>24,6</a:t>
                      </a:r>
                    </a:p>
                  </a:txBody>
                  <a:tcPr marL="68580" marR="68580" marT="0" marB="0" anchor="ctr"/>
                </a:tc>
                <a:extLst>
                  <a:ext uri="{0D108BD9-81ED-4DB2-BD59-A6C34878D82A}">
                    <a16:rowId xmlns:a16="http://schemas.microsoft.com/office/drawing/2014/main" val="2679538695"/>
                  </a:ext>
                </a:extLst>
              </a:tr>
              <a:tr h="261355">
                <a:tc>
                  <a:txBody>
                    <a:bodyPr/>
                    <a:lstStyle/>
                    <a:p>
                      <a:pPr algn="r">
                        <a:spcAft>
                          <a:spcPts val="0"/>
                        </a:spcAft>
                      </a:pPr>
                      <a:r>
                        <a:rPr lang="it-IT" sz="1000"/>
                        <a:t>ALTA - 70</a:t>
                      </a:r>
                    </a:p>
                  </a:txBody>
                  <a:tcPr marL="68580" marR="68580" marT="0" marB="0" anchor="ctr"/>
                </a:tc>
                <a:tc>
                  <a:txBody>
                    <a:bodyPr/>
                    <a:lstStyle/>
                    <a:p>
                      <a:pPr algn="ctr">
                        <a:spcAft>
                          <a:spcPts val="0"/>
                        </a:spcAft>
                      </a:pPr>
                      <a:r>
                        <a:rPr lang="it-IT" sz="1000"/>
                        <a:t>24,5</a:t>
                      </a:r>
                    </a:p>
                  </a:txBody>
                  <a:tcPr marL="68580" marR="68580" marT="0" marB="0" anchor="ctr"/>
                </a:tc>
                <a:tc>
                  <a:txBody>
                    <a:bodyPr/>
                    <a:lstStyle/>
                    <a:p>
                      <a:pPr algn="ctr">
                        <a:spcAft>
                          <a:spcPts val="0"/>
                        </a:spcAft>
                      </a:pPr>
                      <a:r>
                        <a:rPr lang="it-IT" sz="1000"/>
                        <a:t>38,9</a:t>
                      </a:r>
                    </a:p>
                  </a:txBody>
                  <a:tcPr marL="68580" marR="68580" marT="0" marB="0" anchor="ctr"/>
                </a:tc>
                <a:extLst>
                  <a:ext uri="{0D108BD9-81ED-4DB2-BD59-A6C34878D82A}">
                    <a16:rowId xmlns:a16="http://schemas.microsoft.com/office/drawing/2014/main" val="4153912074"/>
                  </a:ext>
                </a:extLst>
              </a:tr>
            </a:tbl>
          </a:graphicData>
        </a:graphic>
      </p:graphicFrame>
      <p:sp>
        <p:nvSpPr>
          <p:cNvPr id="6" name="TextBox 5">
            <a:extLst>
              <a:ext uri="{FF2B5EF4-FFF2-40B4-BE49-F238E27FC236}">
                <a16:creationId xmlns:a16="http://schemas.microsoft.com/office/drawing/2014/main" id="{A9BD55E4-8412-46B4-A9E6-EF5E1A85389E}"/>
              </a:ext>
            </a:extLst>
          </p:cNvPr>
          <p:cNvSpPr txBox="1"/>
          <p:nvPr/>
        </p:nvSpPr>
        <p:spPr>
          <a:xfrm>
            <a:off x="528638" y="1957179"/>
            <a:ext cx="4076975" cy="2154436"/>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400" b="0" i="0" u="none" strike="noStrike" cap="none" normalizeH="0" baseline="0" noProof="0">
                <a:ln>
                  <a:noFill/>
                </a:ln>
                <a:solidFill>
                  <a:schemeClr val="tx1">
                    <a:lumMod val="65000"/>
                    <a:lumOff val="35000"/>
                  </a:schemeClr>
                </a:solidFill>
                <a:uLnTx/>
                <a:uFillTx/>
                <a:latin typeface="Arial"/>
                <a:ea typeface="+mn-ea"/>
                <a:cs typeface="+mn-cs"/>
              </a:rPr>
              <a:t>Fornisce un feedback sui set dei dati e identifica gli avvertimenti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400" b="0" i="0" u="none" strike="noStrike" cap="none" normalizeH="0" baseline="0" noProof="0">
                <a:ln>
                  <a:noFill/>
                </a:ln>
                <a:solidFill>
                  <a:schemeClr val="tx1">
                    <a:lumMod val="65000"/>
                    <a:lumOff val="35000"/>
                  </a:schemeClr>
                </a:solidFill>
                <a:uLnTx/>
                <a:uFillTx/>
                <a:latin typeface="Arial"/>
                <a:ea typeface="+mn-ea"/>
                <a:cs typeface="+mn-cs"/>
              </a:rPr>
              <a:t>Tre modi di rifinitura corrispondono a tre differenti risoluzioni in base all’esigenza clinica o alla preferenza personale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400">
                <a:solidFill>
                  <a:schemeClr val="tx1">
                    <a:lumMod val="65000"/>
                    <a:lumOff val="35000"/>
                  </a:schemeClr>
                </a:solidFill>
              </a:rPr>
              <a:t>Mediamente offre un risparmio di tempo del 60% rispetto alle versioni precedenti del software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400" b="0" i="0" u="none" strike="noStrike" cap="none" normalizeH="0" baseline="0" noProof="0">
                <a:ln>
                  <a:noFill/>
                </a:ln>
                <a:solidFill>
                  <a:schemeClr val="tx1">
                    <a:lumMod val="65000"/>
                    <a:lumOff val="35000"/>
                  </a:schemeClr>
                </a:solidFill>
                <a:uLnTx/>
                <a:uFillTx/>
                <a:latin typeface="Arial"/>
                <a:ea typeface="+mn-ea"/>
                <a:cs typeface="+mn-cs"/>
              </a:rPr>
              <a:t>L’accuratezza dello scanner non è influenzata dalla risoluzione della rifinitura, la quale ha effetto solo</a:t>
            </a:r>
            <a:r>
              <a:rPr lang="it-IT" sz="1400">
                <a:solidFill>
                  <a:schemeClr val="tx1">
                    <a:lumMod val="65000"/>
                    <a:lumOff val="35000"/>
                  </a:schemeClr>
                </a:solidFill>
                <a:latin typeface="Arial"/>
                <a:ea typeface="+mn-ea"/>
                <a:cs typeface="+mn-cs"/>
              </a:rPr>
              <a:t> sulla risoluzione della mesh rifinita</a:t>
            </a:r>
          </a:p>
        </p:txBody>
      </p:sp>
      <p:pic>
        <p:nvPicPr>
          <p:cNvPr id="7" name="Picture 6">
            <a:extLst>
              <a:ext uri="{FF2B5EF4-FFF2-40B4-BE49-F238E27FC236}">
                <a16:creationId xmlns:a16="http://schemas.microsoft.com/office/drawing/2014/main" id="{D1C82C36-BD22-49E4-B53A-CC7356E737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364" t="14712" r="27480" b="12553"/>
          <a:stretch/>
        </p:blipFill>
        <p:spPr>
          <a:xfrm>
            <a:off x="4939552" y="1695960"/>
            <a:ext cx="3545679" cy="3063743"/>
          </a:xfrm>
          <a:prstGeom prst="rect">
            <a:avLst/>
          </a:prstGeom>
          <a:ln>
            <a:noFill/>
          </a:ln>
          <a:effectLst>
            <a:outerShdw blurRad="292100" dist="139700" dir="2700000" algn="tl" rotWithShape="0">
              <a:srgbClr val="333333">
                <a:alpha val="65000"/>
              </a:srgbClr>
            </a:outerShdw>
          </a:effectLst>
        </p:spPr>
      </p:pic>
      <p:sp>
        <p:nvSpPr>
          <p:cNvPr id="4" name="Date Placeholder 3">
            <a:extLst>
              <a:ext uri="{FF2B5EF4-FFF2-40B4-BE49-F238E27FC236}">
                <a16:creationId xmlns:a16="http://schemas.microsoft.com/office/drawing/2014/main" id="{C420E93B-9252-43DB-B6E5-D462D30EBE64}"/>
              </a:ext>
            </a:extLst>
          </p:cNvPr>
          <p:cNvSpPr>
            <a:spLocks noGrp="1"/>
          </p:cNvSpPr>
          <p:nvPr>
            <p:ph type="dt" sz="half" idx="10"/>
          </p:nvPr>
        </p:nvSpPr>
        <p:spPr/>
        <p:txBody>
          <a:bodyPr/>
          <a:lstStyle/>
          <a:p>
            <a:fld id="{D9E26157-96C7-4928-AD7F-3ABE95736D79}" type="datetime3">
              <a:rPr lang="da-DK" smtClean="0"/>
              <a:t>07.10.2019</a:t>
            </a:fld>
            <a:endParaRPr lang="da-DK"/>
          </a:p>
        </p:txBody>
      </p:sp>
    </p:spTree>
    <p:extLst>
      <p:ext uri="{BB962C8B-B14F-4D97-AF65-F5344CB8AC3E}">
        <p14:creationId xmlns:p14="http://schemas.microsoft.com/office/powerpoint/2010/main" val="3960962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C9C62-83BC-46B6-AEF3-CA36391BEB63}"/>
              </a:ext>
            </a:extLst>
          </p:cNvPr>
          <p:cNvSpPr>
            <a:spLocks noGrp="1"/>
          </p:cNvSpPr>
          <p:nvPr>
            <p:ph type="title"/>
          </p:nvPr>
        </p:nvSpPr>
        <p:spPr/>
        <p:txBody>
          <a:bodyPr/>
          <a:lstStyle/>
          <a:p>
            <a:r>
              <a:rPr lang="it-IT">
                <a:solidFill>
                  <a:schemeClr val="tx1">
                    <a:lumMod val="65000"/>
                    <a:lumOff val="35000"/>
                  </a:schemeClr>
                </a:solidFill>
              </a:rPr>
              <a:t>Scegliete il risultato ideale</a:t>
            </a:r>
          </a:p>
        </p:txBody>
      </p:sp>
      <p:pic>
        <p:nvPicPr>
          <p:cNvPr id="6" name="Picture 5">
            <a:extLst>
              <a:ext uri="{FF2B5EF4-FFF2-40B4-BE49-F238E27FC236}">
                <a16:creationId xmlns:a16="http://schemas.microsoft.com/office/drawing/2014/main" id="{497A980D-B99C-428E-A6C5-DE285F2B967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t="-1"/>
          <a:stretch/>
        </p:blipFill>
        <p:spPr>
          <a:xfrm>
            <a:off x="5862064" y="1516727"/>
            <a:ext cx="3200400" cy="3073302"/>
          </a:xfrm>
          <a:prstGeom prst="rect">
            <a:avLst/>
          </a:prstGeom>
        </p:spPr>
      </p:pic>
      <p:pic>
        <p:nvPicPr>
          <p:cNvPr id="7" name="Picture 6">
            <a:extLst>
              <a:ext uri="{FF2B5EF4-FFF2-40B4-BE49-F238E27FC236}">
                <a16:creationId xmlns:a16="http://schemas.microsoft.com/office/drawing/2014/main" id="{7826126B-9478-473D-89F6-18E043E8AC7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3125893" y="1516727"/>
            <a:ext cx="3085689" cy="3128786"/>
          </a:xfrm>
          <a:prstGeom prst="rect">
            <a:avLst/>
          </a:prstGeom>
        </p:spPr>
      </p:pic>
      <p:pic>
        <p:nvPicPr>
          <p:cNvPr id="8" name="Picture 7">
            <a:extLst>
              <a:ext uri="{FF2B5EF4-FFF2-40B4-BE49-F238E27FC236}">
                <a16:creationId xmlns:a16="http://schemas.microsoft.com/office/drawing/2014/main" id="{C41F2A3C-2742-4750-98B5-BE31A2D02F7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51075" y="1516727"/>
            <a:ext cx="3195384" cy="3110200"/>
          </a:xfrm>
          <a:prstGeom prst="rect">
            <a:avLst/>
          </a:prstGeom>
        </p:spPr>
      </p:pic>
      <p:pic>
        <p:nvPicPr>
          <p:cNvPr id="12" name="Picture 11">
            <a:extLst>
              <a:ext uri="{FF2B5EF4-FFF2-40B4-BE49-F238E27FC236}">
                <a16:creationId xmlns:a16="http://schemas.microsoft.com/office/drawing/2014/main" id="{444C9107-D642-454F-B2CA-3D69920CBEF9}"/>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211582" y="4592423"/>
            <a:ext cx="2889306" cy="1948730"/>
          </a:xfrm>
          <a:prstGeom prst="rect">
            <a:avLst/>
          </a:prstGeom>
        </p:spPr>
      </p:pic>
      <p:pic>
        <p:nvPicPr>
          <p:cNvPr id="13" name="Picture 12">
            <a:extLst>
              <a:ext uri="{FF2B5EF4-FFF2-40B4-BE49-F238E27FC236}">
                <a16:creationId xmlns:a16="http://schemas.microsoft.com/office/drawing/2014/main" id="{09440D8D-342C-45DB-A712-0A61E2F3ABA1}"/>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3239981" y="4592423"/>
            <a:ext cx="2971601" cy="1948730"/>
          </a:xfrm>
          <a:prstGeom prst="rect">
            <a:avLst/>
          </a:prstGeom>
        </p:spPr>
      </p:pic>
      <p:pic>
        <p:nvPicPr>
          <p:cNvPr id="18" name="Picture 17">
            <a:extLst>
              <a:ext uri="{FF2B5EF4-FFF2-40B4-BE49-F238E27FC236}">
                <a16:creationId xmlns:a16="http://schemas.microsoft.com/office/drawing/2014/main" id="{3CCE695C-B424-4365-8D4D-091E3E3E4AFB}"/>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51075" y="4592424"/>
            <a:ext cx="3195384" cy="1948730"/>
          </a:xfrm>
          <a:prstGeom prst="rect">
            <a:avLst/>
          </a:prstGeom>
        </p:spPr>
      </p:pic>
      <p:sp>
        <p:nvSpPr>
          <p:cNvPr id="14" name="Rectangle 13">
            <a:extLst>
              <a:ext uri="{FF2B5EF4-FFF2-40B4-BE49-F238E27FC236}">
                <a16:creationId xmlns:a16="http://schemas.microsoft.com/office/drawing/2014/main" id="{C59D12F8-B6AF-4C5A-BE29-EBCB6EAA2BFA}"/>
              </a:ext>
            </a:extLst>
          </p:cNvPr>
          <p:cNvSpPr/>
          <p:nvPr/>
        </p:nvSpPr>
        <p:spPr>
          <a:xfrm>
            <a:off x="904365" y="4443151"/>
            <a:ext cx="2340864" cy="37474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cap="none" normalizeH="0" baseline="0" noProof="0">
                <a:ln>
                  <a:noFill/>
                </a:ln>
                <a:solidFill>
                  <a:schemeClr val="tx1"/>
                </a:solidFill>
                <a:uLnTx/>
                <a:uFillTx/>
                <a:latin typeface="Arial"/>
                <a:ea typeface="+mn-ea"/>
                <a:cs typeface="+mn-cs"/>
              </a:rPr>
              <a:t>BASSA RISOLUZIONE</a:t>
            </a:r>
          </a:p>
        </p:txBody>
      </p:sp>
      <p:sp>
        <p:nvSpPr>
          <p:cNvPr id="16" name="Rectangle 15">
            <a:extLst>
              <a:ext uri="{FF2B5EF4-FFF2-40B4-BE49-F238E27FC236}">
                <a16:creationId xmlns:a16="http://schemas.microsoft.com/office/drawing/2014/main" id="{8F64834B-DABD-4804-A08E-93FB34F70726}"/>
              </a:ext>
            </a:extLst>
          </p:cNvPr>
          <p:cNvSpPr/>
          <p:nvPr/>
        </p:nvSpPr>
        <p:spPr>
          <a:xfrm>
            <a:off x="3863222" y="4448851"/>
            <a:ext cx="2338322" cy="37474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cap="none" normalizeH="0" baseline="0" noProof="0">
                <a:ln>
                  <a:noFill/>
                </a:ln>
                <a:solidFill>
                  <a:schemeClr val="tx1"/>
                </a:solidFill>
                <a:uLnTx/>
                <a:uFillTx/>
                <a:latin typeface="Arial"/>
                <a:ea typeface="+mn-ea"/>
                <a:cs typeface="+mn-cs"/>
              </a:rPr>
              <a:t>RISOLUZIONE STANDARD</a:t>
            </a:r>
          </a:p>
        </p:txBody>
      </p:sp>
      <p:sp>
        <p:nvSpPr>
          <p:cNvPr id="17" name="Rectangle 16">
            <a:extLst>
              <a:ext uri="{FF2B5EF4-FFF2-40B4-BE49-F238E27FC236}">
                <a16:creationId xmlns:a16="http://schemas.microsoft.com/office/drawing/2014/main" id="{E95AB8CB-0800-4EFD-8B23-8A1787634F95}"/>
              </a:ext>
            </a:extLst>
          </p:cNvPr>
          <p:cNvSpPr/>
          <p:nvPr/>
        </p:nvSpPr>
        <p:spPr>
          <a:xfrm>
            <a:off x="6721600" y="4430265"/>
            <a:ext cx="2340864" cy="37474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cap="none" normalizeH="0" baseline="0" noProof="0">
                <a:ln>
                  <a:noFill/>
                </a:ln>
                <a:solidFill>
                  <a:schemeClr val="tx1"/>
                </a:solidFill>
                <a:uLnTx/>
                <a:uFillTx/>
                <a:latin typeface="Arial"/>
                <a:ea typeface="+mn-ea"/>
                <a:cs typeface="+mn-cs"/>
              </a:rPr>
              <a:t>ALTA RISOLUZIONE</a:t>
            </a:r>
          </a:p>
        </p:txBody>
      </p:sp>
      <p:sp>
        <p:nvSpPr>
          <p:cNvPr id="3" name="Date Placeholder 2">
            <a:extLst>
              <a:ext uri="{FF2B5EF4-FFF2-40B4-BE49-F238E27FC236}">
                <a16:creationId xmlns:a16="http://schemas.microsoft.com/office/drawing/2014/main" id="{C3C36035-58AD-4981-857D-9C76F563A781}"/>
              </a:ext>
            </a:extLst>
          </p:cNvPr>
          <p:cNvSpPr>
            <a:spLocks noGrp="1"/>
          </p:cNvSpPr>
          <p:nvPr>
            <p:ph type="dt" sz="half" idx="10"/>
          </p:nvPr>
        </p:nvSpPr>
        <p:spPr/>
        <p:txBody>
          <a:bodyPr/>
          <a:lstStyle/>
          <a:p>
            <a:fld id="{896D3D61-F443-47AC-9DA3-C62BF2CAD1A9}" type="datetime3">
              <a:rPr lang="da-DK" smtClean="0"/>
              <a:t>07.10.2019</a:t>
            </a:fld>
            <a:endParaRPr lang="da-DK"/>
          </a:p>
        </p:txBody>
      </p:sp>
    </p:spTree>
    <p:extLst>
      <p:ext uri="{BB962C8B-B14F-4D97-AF65-F5344CB8AC3E}">
        <p14:creationId xmlns:p14="http://schemas.microsoft.com/office/powerpoint/2010/main" val="387594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par>
                          <p:cTn id="14" fill="hold">
                            <p:stCondLst>
                              <p:cond delay="500"/>
                            </p:stCondLst>
                            <p:childTnLst>
                              <p:par>
                                <p:cTn id="15" presetID="22" presetClass="entr" presetSubtype="8" fill="hold" nodeType="after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nodeType="withEffect">
                                  <p:stCondLst>
                                    <p:cond delay="50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22" presetClass="entr" presetSubtype="8"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1500"/>
                            </p:stCondLst>
                            <p:childTnLst>
                              <p:par>
                                <p:cTn id="25" presetID="22" presetClass="entr" presetSubtype="8" fill="hold" nodeType="afterEffect">
                                  <p:stCondLst>
                                    <p:cond delay="5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22" presetClass="entr" presetSubtype="8" fill="hold" nodeType="withEffect">
                                  <p:stCondLst>
                                    <p:cond delay="50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par>
                                <p:cTn id="31" presetID="22" presetClass="entr" presetSubtype="8" fill="hold" grpId="0" nodeType="withEffect">
                                  <p:stCondLst>
                                    <p:cond delay="50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06CB69-457C-4292-A653-E2CF2D8045B0}"/>
              </a:ext>
            </a:extLst>
          </p:cNvPr>
          <p:cNvSpPr>
            <a:spLocks noGrp="1"/>
          </p:cNvSpPr>
          <p:nvPr>
            <p:ph type="title"/>
          </p:nvPr>
        </p:nvSpPr>
        <p:spPr>
          <a:xfrm>
            <a:off x="1524000" y="2858898"/>
            <a:ext cx="7079456" cy="510909"/>
          </a:xfrm>
        </p:spPr>
        <p:txBody>
          <a:bodyPr/>
          <a:lstStyle/>
          <a:p>
            <a:r>
              <a:rPr lang="it-IT"/>
              <a:t>PASSO CONTROLLO</a:t>
            </a:r>
          </a:p>
        </p:txBody>
      </p:sp>
      <p:sp>
        <p:nvSpPr>
          <p:cNvPr id="6" name="Subtitle 5">
            <a:extLst>
              <a:ext uri="{FF2B5EF4-FFF2-40B4-BE49-F238E27FC236}">
                <a16:creationId xmlns:a16="http://schemas.microsoft.com/office/drawing/2014/main" id="{44267064-B9DF-45E8-9AC0-170E62B1A05C}"/>
              </a:ext>
            </a:extLst>
          </p:cNvPr>
          <p:cNvSpPr>
            <a:spLocks noGrp="1"/>
          </p:cNvSpPr>
          <p:nvPr>
            <p:ph type="subTitle" idx="13"/>
          </p:nvPr>
        </p:nvSpPr>
        <p:spPr/>
        <p:txBody>
          <a:bodyPr/>
          <a:lstStyle/>
          <a:p>
            <a:endParaRPr lang="en-US"/>
          </a:p>
        </p:txBody>
      </p:sp>
      <p:sp>
        <p:nvSpPr>
          <p:cNvPr id="3" name="Date Placeholder 2">
            <a:extLst>
              <a:ext uri="{FF2B5EF4-FFF2-40B4-BE49-F238E27FC236}">
                <a16:creationId xmlns:a16="http://schemas.microsoft.com/office/drawing/2014/main" id="{56369154-9F73-4043-9BA7-15A847958A06}"/>
              </a:ext>
            </a:extLst>
          </p:cNvPr>
          <p:cNvSpPr>
            <a:spLocks noGrp="1"/>
          </p:cNvSpPr>
          <p:nvPr>
            <p:ph type="dt" sz="half" idx="10"/>
          </p:nvPr>
        </p:nvSpPr>
        <p:spPr/>
        <p:txBody>
          <a:bodyPr/>
          <a:lstStyle/>
          <a:p>
            <a:fld id="{483AE0BA-1C8A-4B53-A8A6-45ACA66E578D}" type="datetime3">
              <a:rPr lang="da-DK" smtClean="0"/>
              <a:t>07.10.2019</a:t>
            </a:fld>
            <a:endParaRPr lang="da-DK"/>
          </a:p>
        </p:txBody>
      </p:sp>
      <p:grpSp>
        <p:nvGrpSpPr>
          <p:cNvPr id="7" name="Group 6">
            <a:extLst>
              <a:ext uri="{FF2B5EF4-FFF2-40B4-BE49-F238E27FC236}">
                <a16:creationId xmlns:a16="http://schemas.microsoft.com/office/drawing/2014/main" id="{A285E928-AAC9-49EA-BF05-117CD12C0D3B}"/>
              </a:ext>
            </a:extLst>
          </p:cNvPr>
          <p:cNvGrpSpPr/>
          <p:nvPr/>
        </p:nvGrpSpPr>
        <p:grpSpPr>
          <a:xfrm rot="60000">
            <a:off x="502935" y="2639988"/>
            <a:ext cx="914400" cy="914400"/>
            <a:chOff x="5969007" y="3225828"/>
            <a:chExt cx="1096963" cy="1096963"/>
          </a:xfrm>
        </p:grpSpPr>
        <p:sp>
          <p:nvSpPr>
            <p:cNvPr id="8" name="Oval 7">
              <a:extLst>
                <a:ext uri="{FF2B5EF4-FFF2-40B4-BE49-F238E27FC236}">
                  <a16:creationId xmlns:a16="http://schemas.microsoft.com/office/drawing/2014/main" id="{319BE434-6126-46A0-966C-CA26F49D7801}"/>
                </a:ext>
              </a:extLst>
            </p:cNvPr>
            <p:cNvSpPr/>
            <p:nvPr/>
          </p:nvSpPr>
          <p:spPr>
            <a:xfrm>
              <a:off x="5969007" y="3225828"/>
              <a:ext cx="1096963" cy="109696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9" name="Picture 8" descr="check.png">
              <a:extLst>
                <a:ext uri="{FF2B5EF4-FFF2-40B4-BE49-F238E27FC236}">
                  <a16:creationId xmlns:a16="http://schemas.microsoft.com/office/drawing/2014/main" id="{41FC13EE-3125-4D44-8BF5-628ED3861A9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03931" y="3260753"/>
              <a:ext cx="1033462" cy="1023937"/>
            </a:xfrm>
            <a:prstGeom prst="rect">
              <a:avLst/>
            </a:prstGeom>
            <a:noFill/>
            <a:ln w="9525">
              <a:noFill/>
              <a:miter lim="800000"/>
              <a:headEnd/>
              <a:tailEnd/>
            </a:ln>
          </p:spPr>
        </p:pic>
      </p:grpSp>
    </p:spTree>
    <p:extLst>
      <p:ext uri="{BB962C8B-B14F-4D97-AF65-F5344CB8AC3E}">
        <p14:creationId xmlns:p14="http://schemas.microsoft.com/office/powerpoint/2010/main" val="5918728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5D164D8-3A3A-4286-9E9F-CB962A7F861D}"/>
              </a:ext>
            </a:extLst>
          </p:cNvPr>
          <p:cNvSpPr/>
          <p:nvPr/>
        </p:nvSpPr>
        <p:spPr>
          <a:xfrm>
            <a:off x="528040" y="3717993"/>
            <a:ext cx="7963175" cy="716121"/>
          </a:xfrm>
          <a:prstGeom prst="rect">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err="1">
              <a:solidFill>
                <a:schemeClr val="tx1"/>
              </a:solidFill>
            </a:endParaRPr>
          </a:p>
        </p:txBody>
      </p:sp>
      <p:sp>
        <p:nvSpPr>
          <p:cNvPr id="27" name="Rectangle 26">
            <a:extLst>
              <a:ext uri="{FF2B5EF4-FFF2-40B4-BE49-F238E27FC236}">
                <a16:creationId xmlns:a16="http://schemas.microsoft.com/office/drawing/2014/main" id="{781EDC85-38DA-4AD1-BDF9-77DC34050130}"/>
              </a:ext>
            </a:extLst>
          </p:cNvPr>
          <p:cNvSpPr/>
          <p:nvPr/>
        </p:nvSpPr>
        <p:spPr>
          <a:xfrm>
            <a:off x="495025" y="5165766"/>
            <a:ext cx="7963175" cy="716120"/>
          </a:xfrm>
          <a:prstGeom prst="rect">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err="1">
              <a:solidFill>
                <a:schemeClr val="tx1"/>
              </a:solidFill>
            </a:endParaRPr>
          </a:p>
        </p:txBody>
      </p:sp>
      <p:sp>
        <p:nvSpPr>
          <p:cNvPr id="3" name="Rectangle 2">
            <a:extLst>
              <a:ext uri="{FF2B5EF4-FFF2-40B4-BE49-F238E27FC236}">
                <a16:creationId xmlns:a16="http://schemas.microsoft.com/office/drawing/2014/main" id="{0B9920CB-9B52-40C8-8360-FA897E60FE14}"/>
              </a:ext>
            </a:extLst>
          </p:cNvPr>
          <p:cNvSpPr/>
          <p:nvPr/>
        </p:nvSpPr>
        <p:spPr>
          <a:xfrm>
            <a:off x="533125" y="2311932"/>
            <a:ext cx="7963175" cy="695309"/>
          </a:xfrm>
          <a:prstGeom prst="rect">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err="1">
              <a:solidFill>
                <a:schemeClr val="tx1"/>
              </a:solidFill>
            </a:endParaRPr>
          </a:p>
        </p:txBody>
      </p:sp>
      <p:sp>
        <p:nvSpPr>
          <p:cNvPr id="2" name="Title 1">
            <a:extLst>
              <a:ext uri="{FF2B5EF4-FFF2-40B4-BE49-F238E27FC236}">
                <a16:creationId xmlns:a16="http://schemas.microsoft.com/office/drawing/2014/main" id="{56ADB995-A34B-4CC7-9CF2-88D5478CE94A}"/>
              </a:ext>
            </a:extLst>
          </p:cNvPr>
          <p:cNvSpPr>
            <a:spLocks noGrp="1"/>
          </p:cNvSpPr>
          <p:nvPr>
            <p:ph type="title"/>
          </p:nvPr>
        </p:nvSpPr>
        <p:spPr/>
        <p:txBody>
          <a:bodyPr/>
          <a:lstStyle/>
          <a:p>
            <a:r>
              <a:rPr lang="it-IT">
                <a:solidFill>
                  <a:schemeClr val="tx1">
                    <a:lumMod val="65000"/>
                    <a:lumOff val="35000"/>
                  </a:schemeClr>
                </a:solidFill>
              </a:rPr>
              <a:t>Tutte le opzioni disponibili immediatamente</a:t>
            </a:r>
          </a:p>
        </p:txBody>
      </p:sp>
      <p:sp>
        <p:nvSpPr>
          <p:cNvPr id="4" name="Date Placeholder 3">
            <a:extLst>
              <a:ext uri="{FF2B5EF4-FFF2-40B4-BE49-F238E27FC236}">
                <a16:creationId xmlns:a16="http://schemas.microsoft.com/office/drawing/2014/main" id="{66087D87-F7D8-45F8-BA18-09F29FC26FC9}"/>
              </a:ext>
            </a:extLst>
          </p:cNvPr>
          <p:cNvSpPr>
            <a:spLocks noGrp="1"/>
          </p:cNvSpPr>
          <p:nvPr>
            <p:ph type="dt" sz="half" idx="10"/>
          </p:nvPr>
        </p:nvSpPr>
        <p:spPr/>
        <p:txBody>
          <a:bodyPr/>
          <a:lstStyle/>
          <a:p>
            <a:fld id="{5765642A-9417-4E41-BEB5-953DF20D6D05}" type="datetime3">
              <a:rPr lang="da-DK" noProof="0" smtClean="0"/>
              <a:t>07.10.2019</a:t>
            </a:fld>
            <a:endParaRPr lang="da-DK" noProof="0"/>
          </a:p>
        </p:txBody>
      </p:sp>
      <p:sp>
        <p:nvSpPr>
          <p:cNvPr id="6" name="Rectangle 5">
            <a:extLst>
              <a:ext uri="{FF2B5EF4-FFF2-40B4-BE49-F238E27FC236}">
                <a16:creationId xmlns:a16="http://schemas.microsoft.com/office/drawing/2014/main" id="{3F3F771B-D1DB-4098-9D34-55DD922A95C2}"/>
              </a:ext>
            </a:extLst>
          </p:cNvPr>
          <p:cNvSpPr/>
          <p:nvPr/>
        </p:nvSpPr>
        <p:spPr>
          <a:xfrm>
            <a:off x="1384321" y="3254777"/>
            <a:ext cx="2682853" cy="261610"/>
          </a:xfrm>
          <a:prstGeom prst="rect">
            <a:avLst/>
          </a:prstGeom>
        </p:spPr>
        <p:txBody>
          <a:bodyPr wrap="square">
            <a:spAutoFit/>
          </a:bodyPr>
          <a:lstStyle/>
          <a:p>
            <a:r>
              <a:rPr lang="it-IT" sz="1100">
                <a:solidFill>
                  <a:schemeClr val="tx1">
                    <a:lumMod val="65000"/>
                    <a:lumOff val="35000"/>
                  </a:schemeClr>
                </a:solidFill>
              </a:rPr>
              <a:t>SCANNING AREA SELECTION (selezione area di scansione)</a:t>
            </a:r>
          </a:p>
        </p:txBody>
      </p:sp>
      <p:sp>
        <p:nvSpPr>
          <p:cNvPr id="7" name="Rectangle 6">
            <a:extLst>
              <a:ext uri="{FF2B5EF4-FFF2-40B4-BE49-F238E27FC236}">
                <a16:creationId xmlns:a16="http://schemas.microsoft.com/office/drawing/2014/main" id="{E105AE6E-8998-428C-8484-DCB2C91A85D9}"/>
              </a:ext>
            </a:extLst>
          </p:cNvPr>
          <p:cNvSpPr/>
          <p:nvPr/>
        </p:nvSpPr>
        <p:spPr>
          <a:xfrm>
            <a:off x="1384321" y="3858627"/>
            <a:ext cx="2682853" cy="261610"/>
          </a:xfrm>
          <a:prstGeom prst="rect">
            <a:avLst/>
          </a:prstGeom>
        </p:spPr>
        <p:txBody>
          <a:bodyPr wrap="square">
            <a:spAutoFit/>
          </a:bodyPr>
          <a:lstStyle/>
          <a:p>
            <a:r>
              <a:rPr lang="it-IT" sz="1100" dirty="0">
                <a:solidFill>
                  <a:schemeClr val="tx1">
                    <a:lumMod val="65000"/>
                    <a:lumOff val="35000"/>
                  </a:schemeClr>
                </a:solidFill>
              </a:rPr>
              <a:t>SHOW INTRAORAL 2D IMAGE (mostra immagine intraorale 2D)</a:t>
            </a:r>
          </a:p>
        </p:txBody>
      </p:sp>
      <p:sp>
        <p:nvSpPr>
          <p:cNvPr id="8" name="Rectangle 7">
            <a:extLst>
              <a:ext uri="{FF2B5EF4-FFF2-40B4-BE49-F238E27FC236}">
                <a16:creationId xmlns:a16="http://schemas.microsoft.com/office/drawing/2014/main" id="{4F8C0F5D-8612-4B59-B5F5-2359261663B5}"/>
              </a:ext>
            </a:extLst>
          </p:cNvPr>
          <p:cNvSpPr/>
          <p:nvPr/>
        </p:nvSpPr>
        <p:spPr>
          <a:xfrm>
            <a:off x="1384321" y="4610899"/>
            <a:ext cx="2682853" cy="261610"/>
          </a:xfrm>
          <a:prstGeom prst="rect">
            <a:avLst/>
          </a:prstGeom>
        </p:spPr>
        <p:txBody>
          <a:bodyPr wrap="square">
            <a:spAutoFit/>
          </a:bodyPr>
          <a:lstStyle/>
          <a:p>
            <a:r>
              <a:rPr lang="it-IT" sz="1100">
                <a:solidFill>
                  <a:schemeClr val="tx1">
                    <a:lumMod val="65000"/>
                    <a:lumOff val="35000"/>
                  </a:schemeClr>
                </a:solidFill>
              </a:rPr>
              <a:t>QUADRANT SNAPSHOT (istantanea di quadrante)</a:t>
            </a:r>
          </a:p>
        </p:txBody>
      </p:sp>
      <p:sp>
        <p:nvSpPr>
          <p:cNvPr id="9" name="Rectangle 8">
            <a:extLst>
              <a:ext uri="{FF2B5EF4-FFF2-40B4-BE49-F238E27FC236}">
                <a16:creationId xmlns:a16="http://schemas.microsoft.com/office/drawing/2014/main" id="{F7A3177B-6062-43B0-9621-616250D39503}"/>
              </a:ext>
            </a:extLst>
          </p:cNvPr>
          <p:cNvSpPr/>
          <p:nvPr/>
        </p:nvSpPr>
        <p:spPr>
          <a:xfrm>
            <a:off x="1384321" y="5373999"/>
            <a:ext cx="2682853" cy="261610"/>
          </a:xfrm>
          <a:prstGeom prst="rect">
            <a:avLst/>
          </a:prstGeom>
        </p:spPr>
        <p:txBody>
          <a:bodyPr wrap="square">
            <a:spAutoFit/>
          </a:bodyPr>
          <a:lstStyle/>
          <a:p>
            <a:r>
              <a:rPr lang="it-IT" sz="1100">
                <a:solidFill>
                  <a:schemeClr val="tx1">
                    <a:lumMod val="65000"/>
                    <a:lumOff val="35000"/>
                  </a:schemeClr>
                </a:solidFill>
              </a:rPr>
              <a:t>TRANSPARENCY (trasparenza)</a:t>
            </a:r>
          </a:p>
        </p:txBody>
      </p:sp>
      <p:sp>
        <p:nvSpPr>
          <p:cNvPr id="10" name="Rectangle 9">
            <a:extLst>
              <a:ext uri="{FF2B5EF4-FFF2-40B4-BE49-F238E27FC236}">
                <a16:creationId xmlns:a16="http://schemas.microsoft.com/office/drawing/2014/main" id="{AF52422A-B057-4C38-A044-C2660CB512D2}"/>
              </a:ext>
            </a:extLst>
          </p:cNvPr>
          <p:cNvSpPr/>
          <p:nvPr/>
        </p:nvSpPr>
        <p:spPr>
          <a:xfrm>
            <a:off x="5581166" y="2442768"/>
            <a:ext cx="2682853" cy="261610"/>
          </a:xfrm>
          <a:prstGeom prst="rect">
            <a:avLst/>
          </a:prstGeom>
        </p:spPr>
        <p:txBody>
          <a:bodyPr wrap="square">
            <a:spAutoFit/>
          </a:bodyPr>
          <a:lstStyle/>
          <a:p>
            <a:r>
              <a:rPr lang="it-IT" sz="1100" dirty="0">
                <a:solidFill>
                  <a:schemeClr val="tx1">
                    <a:lumMod val="65000"/>
                    <a:lumOff val="35000"/>
                  </a:schemeClr>
                </a:solidFill>
              </a:rPr>
              <a:t>ORIENTATION ADJUSTMENT (regolazione orientamento)</a:t>
            </a:r>
          </a:p>
        </p:txBody>
      </p:sp>
      <p:sp>
        <p:nvSpPr>
          <p:cNvPr id="11" name="Rectangle 10">
            <a:extLst>
              <a:ext uri="{FF2B5EF4-FFF2-40B4-BE49-F238E27FC236}">
                <a16:creationId xmlns:a16="http://schemas.microsoft.com/office/drawing/2014/main" id="{F7F450AD-AD0F-4165-BA83-86FB635BE780}"/>
              </a:ext>
            </a:extLst>
          </p:cNvPr>
          <p:cNvSpPr/>
          <p:nvPr/>
        </p:nvSpPr>
        <p:spPr>
          <a:xfrm>
            <a:off x="5581166" y="3259871"/>
            <a:ext cx="2682853" cy="261610"/>
          </a:xfrm>
          <a:prstGeom prst="rect">
            <a:avLst/>
          </a:prstGeom>
        </p:spPr>
        <p:txBody>
          <a:bodyPr wrap="square">
            <a:spAutoFit/>
          </a:bodyPr>
          <a:lstStyle/>
          <a:p>
            <a:r>
              <a:rPr lang="it-IT" sz="1100">
                <a:solidFill>
                  <a:schemeClr val="tx1">
                    <a:lumMod val="65000"/>
                    <a:lumOff val="35000"/>
                  </a:schemeClr>
                </a:solidFill>
              </a:rPr>
              <a:t>OCCLUSION PRESSURE (pressione di occlusione)</a:t>
            </a:r>
          </a:p>
        </p:txBody>
      </p:sp>
      <p:sp>
        <p:nvSpPr>
          <p:cNvPr id="12" name="Rectangle 11">
            <a:extLst>
              <a:ext uri="{FF2B5EF4-FFF2-40B4-BE49-F238E27FC236}">
                <a16:creationId xmlns:a16="http://schemas.microsoft.com/office/drawing/2014/main" id="{1F10FF9D-424E-4E69-9650-23191771A723}"/>
              </a:ext>
            </a:extLst>
          </p:cNvPr>
          <p:cNvSpPr/>
          <p:nvPr/>
        </p:nvSpPr>
        <p:spPr>
          <a:xfrm>
            <a:off x="5581166" y="3882250"/>
            <a:ext cx="2682853" cy="261610"/>
          </a:xfrm>
          <a:prstGeom prst="rect">
            <a:avLst/>
          </a:prstGeom>
        </p:spPr>
        <p:txBody>
          <a:bodyPr wrap="square">
            <a:spAutoFit/>
          </a:bodyPr>
          <a:lstStyle/>
          <a:p>
            <a:r>
              <a:rPr lang="it-IT" sz="1100">
                <a:solidFill>
                  <a:schemeClr val="tx1">
                    <a:lumMod val="65000"/>
                    <a:lumOff val="35000"/>
                  </a:schemeClr>
                </a:solidFill>
              </a:rPr>
              <a:t>RESTORATION TOOLS (strumenti protesici)</a:t>
            </a:r>
          </a:p>
        </p:txBody>
      </p:sp>
      <p:sp>
        <p:nvSpPr>
          <p:cNvPr id="13" name="Rectangle 12">
            <a:extLst>
              <a:ext uri="{FF2B5EF4-FFF2-40B4-BE49-F238E27FC236}">
                <a16:creationId xmlns:a16="http://schemas.microsoft.com/office/drawing/2014/main" id="{AD9A2196-76A9-4796-BEAD-7C90A99D78E0}"/>
              </a:ext>
            </a:extLst>
          </p:cNvPr>
          <p:cNvSpPr/>
          <p:nvPr/>
        </p:nvSpPr>
        <p:spPr>
          <a:xfrm>
            <a:off x="5581166" y="4593220"/>
            <a:ext cx="3006220" cy="261610"/>
          </a:xfrm>
          <a:prstGeom prst="rect">
            <a:avLst/>
          </a:prstGeom>
        </p:spPr>
        <p:txBody>
          <a:bodyPr wrap="square">
            <a:spAutoFit/>
          </a:bodyPr>
          <a:lstStyle/>
          <a:p>
            <a:r>
              <a:rPr lang="it-IT" sz="1100" dirty="0">
                <a:solidFill>
                  <a:schemeClr val="tx1">
                    <a:lumMod val="65000"/>
                    <a:lumOff val="35000"/>
                  </a:schemeClr>
                </a:solidFill>
              </a:rPr>
              <a:t>SEMI-AUTOMATED BITE ADJUSTMENT (regolazione bite semi-automatica)</a:t>
            </a:r>
          </a:p>
        </p:txBody>
      </p:sp>
      <p:sp>
        <p:nvSpPr>
          <p:cNvPr id="14" name="Rectangle 13">
            <a:extLst>
              <a:ext uri="{FF2B5EF4-FFF2-40B4-BE49-F238E27FC236}">
                <a16:creationId xmlns:a16="http://schemas.microsoft.com/office/drawing/2014/main" id="{CEC9FBD0-0CA6-47BD-9C8F-6CD25013AED5}"/>
              </a:ext>
            </a:extLst>
          </p:cNvPr>
          <p:cNvSpPr/>
          <p:nvPr/>
        </p:nvSpPr>
        <p:spPr>
          <a:xfrm>
            <a:off x="5581166" y="5373999"/>
            <a:ext cx="2877034" cy="261610"/>
          </a:xfrm>
          <a:prstGeom prst="rect">
            <a:avLst/>
          </a:prstGeom>
        </p:spPr>
        <p:txBody>
          <a:bodyPr wrap="square">
            <a:spAutoFit/>
          </a:bodyPr>
          <a:lstStyle/>
          <a:p>
            <a:r>
              <a:rPr lang="it-IT" sz="1100" dirty="0">
                <a:solidFill>
                  <a:schemeClr val="tx1">
                    <a:lumMod val="65000"/>
                    <a:lumOff val="35000"/>
                  </a:schemeClr>
                </a:solidFill>
              </a:rPr>
              <a:t>SCROLL UP/DOWN (scorrimento su/giù)</a:t>
            </a:r>
          </a:p>
        </p:txBody>
      </p:sp>
      <p:sp>
        <p:nvSpPr>
          <p:cNvPr id="16" name="Rectangle 15">
            <a:extLst>
              <a:ext uri="{FF2B5EF4-FFF2-40B4-BE49-F238E27FC236}">
                <a16:creationId xmlns:a16="http://schemas.microsoft.com/office/drawing/2014/main" id="{86F781D6-E855-4702-9C7A-E91ABA3DDD04}"/>
              </a:ext>
            </a:extLst>
          </p:cNvPr>
          <p:cNvSpPr/>
          <p:nvPr/>
        </p:nvSpPr>
        <p:spPr>
          <a:xfrm>
            <a:off x="1384321" y="2517841"/>
            <a:ext cx="2682853" cy="261610"/>
          </a:xfrm>
          <a:prstGeom prst="rect">
            <a:avLst/>
          </a:prstGeom>
        </p:spPr>
        <p:txBody>
          <a:bodyPr wrap="square">
            <a:spAutoFit/>
          </a:bodyPr>
          <a:lstStyle/>
          <a:p>
            <a:r>
              <a:rPr lang="it-IT" sz="1100">
                <a:solidFill>
                  <a:schemeClr val="tx1">
                    <a:lumMod val="65000"/>
                    <a:lumOff val="35000"/>
                  </a:schemeClr>
                </a:solidFill>
              </a:rPr>
              <a:t>FREE CUT (taglio libero) </a:t>
            </a:r>
          </a:p>
        </p:txBody>
      </p:sp>
      <p:sp>
        <p:nvSpPr>
          <p:cNvPr id="21" name="TextBox 20">
            <a:extLst>
              <a:ext uri="{FF2B5EF4-FFF2-40B4-BE49-F238E27FC236}">
                <a16:creationId xmlns:a16="http://schemas.microsoft.com/office/drawing/2014/main" id="{82EB00AB-6518-4C20-9777-D12BAB3D1829}"/>
              </a:ext>
            </a:extLst>
          </p:cNvPr>
          <p:cNvSpPr txBox="1"/>
          <p:nvPr/>
        </p:nvSpPr>
        <p:spPr>
          <a:xfrm>
            <a:off x="1582262" y="1329328"/>
            <a:ext cx="6342537" cy="738664"/>
          </a:xfrm>
          <a:prstGeom prst="rect">
            <a:avLst/>
          </a:prstGeom>
          <a:noFill/>
        </p:spPr>
        <p:txBody>
          <a:bodyPr wrap="square" lIns="0" tIns="0" rIns="0" bIns="0" rtlCol="0">
            <a:spAutoFit/>
          </a:bodyPr>
          <a:lstStyle/>
          <a:p>
            <a:r>
              <a:rPr lang="it-IT" sz="1600" dirty="0">
                <a:solidFill>
                  <a:schemeClr val="tx1">
                    <a:lumMod val="65000"/>
                    <a:lumOff val="35000"/>
                  </a:schemeClr>
                </a:solidFill>
              </a:rPr>
              <a:t>PASSO CONTROLLO</a:t>
            </a:r>
          </a:p>
          <a:p>
            <a:r>
              <a:rPr lang="it-IT" sz="1600" dirty="0">
                <a:solidFill>
                  <a:schemeClr val="tx1">
                    <a:lumMod val="65000"/>
                    <a:lumOff val="35000"/>
                  </a:schemeClr>
                </a:solidFill>
              </a:rPr>
              <a:t>Consolida le opzioni di controllo per tutti i flussi di lavoro in un’unica barra degli strumenti accessibile da qualsiasi scansione di base</a:t>
            </a:r>
          </a:p>
        </p:txBody>
      </p:sp>
      <p:grpSp>
        <p:nvGrpSpPr>
          <p:cNvPr id="22" name="Group 21">
            <a:extLst>
              <a:ext uri="{FF2B5EF4-FFF2-40B4-BE49-F238E27FC236}">
                <a16:creationId xmlns:a16="http://schemas.microsoft.com/office/drawing/2014/main" id="{DA4F6636-59D4-4ABA-B800-B8CA16408BC9}"/>
              </a:ext>
            </a:extLst>
          </p:cNvPr>
          <p:cNvGrpSpPr/>
          <p:nvPr/>
        </p:nvGrpSpPr>
        <p:grpSpPr>
          <a:xfrm rot="60000">
            <a:off x="525188" y="1237221"/>
            <a:ext cx="914400" cy="914400"/>
            <a:chOff x="5969007" y="3225828"/>
            <a:chExt cx="1096963" cy="1096963"/>
          </a:xfrm>
        </p:grpSpPr>
        <p:sp>
          <p:nvSpPr>
            <p:cNvPr id="23" name="Oval 22">
              <a:extLst>
                <a:ext uri="{FF2B5EF4-FFF2-40B4-BE49-F238E27FC236}">
                  <a16:creationId xmlns:a16="http://schemas.microsoft.com/office/drawing/2014/main" id="{796E23CC-52CD-444F-973D-BB45BBBADCC5}"/>
                </a:ext>
              </a:extLst>
            </p:cNvPr>
            <p:cNvSpPr/>
            <p:nvPr/>
          </p:nvSpPr>
          <p:spPr>
            <a:xfrm>
              <a:off x="5969007" y="3225828"/>
              <a:ext cx="1096963" cy="109696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24" name="Picture 23" descr="check.png">
              <a:extLst>
                <a:ext uri="{FF2B5EF4-FFF2-40B4-BE49-F238E27FC236}">
                  <a16:creationId xmlns:a16="http://schemas.microsoft.com/office/drawing/2014/main" id="{F92A9864-0A39-4D3C-82BD-D5FACCF6523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03931" y="3260753"/>
              <a:ext cx="1033462" cy="1023937"/>
            </a:xfrm>
            <a:prstGeom prst="rect">
              <a:avLst/>
            </a:prstGeom>
            <a:noFill/>
            <a:ln w="9525">
              <a:noFill/>
              <a:miter lim="800000"/>
              <a:headEnd/>
              <a:tailEnd/>
            </a:ln>
          </p:spPr>
        </p:pic>
      </p:grpSp>
      <p:pic>
        <p:nvPicPr>
          <p:cNvPr id="28" name="Picture 27">
            <a:extLst>
              <a:ext uri="{FF2B5EF4-FFF2-40B4-BE49-F238E27FC236}">
                <a16:creationId xmlns:a16="http://schemas.microsoft.com/office/drawing/2014/main" id="{97A404C3-0AB9-4564-9BD9-78A69BC7E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614" y="2297168"/>
            <a:ext cx="699907" cy="4313182"/>
          </a:xfrm>
          <a:prstGeom prst="rect">
            <a:avLst/>
          </a:prstGeom>
        </p:spPr>
      </p:pic>
      <p:pic>
        <p:nvPicPr>
          <p:cNvPr id="30" name="Picture 29">
            <a:extLst>
              <a:ext uri="{FF2B5EF4-FFF2-40B4-BE49-F238E27FC236}">
                <a16:creationId xmlns:a16="http://schemas.microsoft.com/office/drawing/2014/main" id="{9CF884D5-0FD8-4D82-9E1A-48641156B6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2610" y="2316385"/>
            <a:ext cx="725355" cy="3212288"/>
          </a:xfrm>
          <a:prstGeom prst="rect">
            <a:avLst/>
          </a:prstGeom>
        </p:spPr>
      </p:pic>
      <p:sp>
        <p:nvSpPr>
          <p:cNvPr id="31" name="Rectangle 30">
            <a:extLst>
              <a:ext uri="{FF2B5EF4-FFF2-40B4-BE49-F238E27FC236}">
                <a16:creationId xmlns:a16="http://schemas.microsoft.com/office/drawing/2014/main" id="{75F4DC1C-1B40-4B5E-A0A4-D0C1D9F3BC58}"/>
              </a:ext>
            </a:extLst>
          </p:cNvPr>
          <p:cNvSpPr/>
          <p:nvPr/>
        </p:nvSpPr>
        <p:spPr>
          <a:xfrm>
            <a:off x="1384320" y="6087547"/>
            <a:ext cx="2682853" cy="261610"/>
          </a:xfrm>
          <a:prstGeom prst="rect">
            <a:avLst/>
          </a:prstGeom>
        </p:spPr>
        <p:txBody>
          <a:bodyPr wrap="square">
            <a:spAutoFit/>
          </a:bodyPr>
          <a:lstStyle/>
          <a:p>
            <a:r>
              <a:rPr lang="it-IT" sz="1100">
                <a:solidFill>
                  <a:schemeClr val="tx1">
                    <a:lumMod val="65000"/>
                    <a:lumOff val="35000"/>
                  </a:schemeClr>
                </a:solidFill>
              </a:rPr>
              <a:t>MEASUREMENT (misurazione)</a:t>
            </a:r>
          </a:p>
        </p:txBody>
      </p:sp>
      <p:grpSp>
        <p:nvGrpSpPr>
          <p:cNvPr id="36" name="Group 35">
            <a:extLst>
              <a:ext uri="{FF2B5EF4-FFF2-40B4-BE49-F238E27FC236}">
                <a16:creationId xmlns:a16="http://schemas.microsoft.com/office/drawing/2014/main" id="{0A43EDF3-1001-4B51-A835-994497EC06CA}"/>
              </a:ext>
            </a:extLst>
          </p:cNvPr>
          <p:cNvGrpSpPr/>
          <p:nvPr/>
        </p:nvGrpSpPr>
        <p:grpSpPr>
          <a:xfrm>
            <a:off x="2945564" y="2268253"/>
            <a:ext cx="1883942" cy="261610"/>
            <a:chOff x="2857042" y="2442327"/>
            <a:chExt cx="1883942" cy="261610"/>
          </a:xfrm>
        </p:grpSpPr>
        <p:sp>
          <p:nvSpPr>
            <p:cNvPr id="34" name="Rectangle à coins arrondis 18">
              <a:extLst>
                <a:ext uri="{FF2B5EF4-FFF2-40B4-BE49-F238E27FC236}">
                  <a16:creationId xmlns:a16="http://schemas.microsoft.com/office/drawing/2014/main" id="{BEF05C86-5F62-4356-A312-A1B9503B5CCA}"/>
                </a:ext>
              </a:extLst>
            </p:cNvPr>
            <p:cNvSpPr/>
            <p:nvPr/>
          </p:nvSpPr>
          <p:spPr bwMode="auto">
            <a:xfrm>
              <a:off x="2876550" y="2442327"/>
              <a:ext cx="1864434" cy="261610"/>
            </a:xfrm>
            <a:prstGeom prst="roundRect">
              <a:avLst/>
            </a:prstGeom>
            <a:solidFill>
              <a:srgbClr val="FFA600"/>
            </a:solidFill>
            <a:ln w="12700">
              <a:noFill/>
            </a:ln>
            <a:effectLst>
              <a:outerShdw blurRad="50800" dist="38100" dir="5400000" algn="t" rotWithShape="0">
                <a:prstClr val="black">
                  <a:alpha val="40000"/>
                </a:prstClr>
              </a:outerShdw>
              <a:reflection blurRad="6350" stA="50000" endA="300" endPos="55000" dir="5400000" sy="-100000" algn="bl" rotWithShape="0"/>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000">
                <a:solidFill>
                  <a:prstClr val="white"/>
                </a:solidFill>
              </a:endParaRPr>
            </a:p>
          </p:txBody>
        </p:sp>
        <p:sp>
          <p:nvSpPr>
            <p:cNvPr id="35" name="ZoneTexte 21">
              <a:extLst>
                <a:ext uri="{FF2B5EF4-FFF2-40B4-BE49-F238E27FC236}">
                  <a16:creationId xmlns:a16="http://schemas.microsoft.com/office/drawing/2014/main" id="{0B1E3202-FF45-4DE2-ADDE-84D3C7DF50FE}"/>
                </a:ext>
              </a:extLst>
            </p:cNvPr>
            <p:cNvSpPr txBox="1"/>
            <p:nvPr/>
          </p:nvSpPr>
          <p:spPr bwMode="auto">
            <a:xfrm>
              <a:off x="2857042" y="2467941"/>
              <a:ext cx="1864434" cy="215444"/>
            </a:xfrm>
            <a:prstGeom prst="rect">
              <a:avLst/>
            </a:prstGeom>
            <a:noFill/>
            <a:scene3d>
              <a:camera prst="isometricOffAxis1Right"/>
              <a:lightRig rig="threePt" dir="t"/>
            </a:scene3d>
          </p:spPr>
          <p:txBody>
            <a:bodyPr wrap="square">
              <a:spAutoFit/>
            </a:bodyPr>
            <a:lstStyle/>
            <a:p>
              <a:pPr algn="ctr">
                <a:defRPr/>
              </a:pPr>
              <a:r>
                <a:rPr lang="it-IT" sz="800" b="1" dirty="0">
                  <a:solidFill>
                    <a:prstClr val="white"/>
                  </a:solidFill>
                  <a:ea typeface="ＭＳ Ｐゴシック" charset="-128"/>
                </a:rPr>
                <a:t>COME PER PASSO SCANSIONE</a:t>
              </a:r>
            </a:p>
          </p:txBody>
        </p:sp>
      </p:grpSp>
      <p:grpSp>
        <p:nvGrpSpPr>
          <p:cNvPr id="37" name="Group 36">
            <a:extLst>
              <a:ext uri="{FF2B5EF4-FFF2-40B4-BE49-F238E27FC236}">
                <a16:creationId xmlns:a16="http://schemas.microsoft.com/office/drawing/2014/main" id="{54F2C1DD-EA65-4CD4-9A14-5F1C4637E923}"/>
              </a:ext>
            </a:extLst>
          </p:cNvPr>
          <p:cNvGrpSpPr/>
          <p:nvPr/>
        </p:nvGrpSpPr>
        <p:grpSpPr>
          <a:xfrm>
            <a:off x="2982952" y="2900449"/>
            <a:ext cx="1874408" cy="261610"/>
            <a:chOff x="2866576" y="2442327"/>
            <a:chExt cx="1874408" cy="261610"/>
          </a:xfrm>
        </p:grpSpPr>
        <p:sp>
          <p:nvSpPr>
            <p:cNvPr id="38" name="Rectangle à coins arrondis 18">
              <a:extLst>
                <a:ext uri="{FF2B5EF4-FFF2-40B4-BE49-F238E27FC236}">
                  <a16:creationId xmlns:a16="http://schemas.microsoft.com/office/drawing/2014/main" id="{640819D1-58D0-4507-8765-9F85CFA7680A}"/>
                </a:ext>
              </a:extLst>
            </p:cNvPr>
            <p:cNvSpPr/>
            <p:nvPr/>
          </p:nvSpPr>
          <p:spPr bwMode="auto">
            <a:xfrm>
              <a:off x="2876550" y="2442327"/>
              <a:ext cx="1864434" cy="261610"/>
            </a:xfrm>
            <a:prstGeom prst="roundRect">
              <a:avLst/>
            </a:prstGeom>
            <a:solidFill>
              <a:srgbClr val="FFA600"/>
            </a:solidFill>
            <a:ln w="12700">
              <a:noFill/>
            </a:ln>
            <a:effectLst>
              <a:outerShdw blurRad="50800" dist="38100" dir="5400000" algn="t" rotWithShape="0">
                <a:prstClr val="black">
                  <a:alpha val="40000"/>
                </a:prstClr>
              </a:outerShdw>
              <a:reflection blurRad="6350" stA="50000" endA="300" endPos="55000" dir="5400000" sy="-100000" algn="bl" rotWithShape="0"/>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000">
                <a:solidFill>
                  <a:prstClr val="white"/>
                </a:solidFill>
              </a:endParaRPr>
            </a:p>
          </p:txBody>
        </p:sp>
        <p:sp>
          <p:nvSpPr>
            <p:cNvPr id="39" name="ZoneTexte 21">
              <a:extLst>
                <a:ext uri="{FF2B5EF4-FFF2-40B4-BE49-F238E27FC236}">
                  <a16:creationId xmlns:a16="http://schemas.microsoft.com/office/drawing/2014/main" id="{8FCEE820-77CC-4071-A466-5DB232986330}"/>
                </a:ext>
              </a:extLst>
            </p:cNvPr>
            <p:cNvSpPr txBox="1"/>
            <p:nvPr/>
          </p:nvSpPr>
          <p:spPr bwMode="auto">
            <a:xfrm>
              <a:off x="2866576" y="2479410"/>
              <a:ext cx="1864434" cy="215444"/>
            </a:xfrm>
            <a:prstGeom prst="rect">
              <a:avLst/>
            </a:prstGeom>
            <a:noFill/>
            <a:scene3d>
              <a:camera prst="isometricOffAxis1Right"/>
              <a:lightRig rig="threePt" dir="t"/>
            </a:scene3d>
          </p:spPr>
          <p:txBody>
            <a:bodyPr wrap="square">
              <a:spAutoFit/>
            </a:bodyPr>
            <a:lstStyle/>
            <a:p>
              <a:pPr algn="ctr">
                <a:defRPr/>
              </a:pPr>
              <a:r>
                <a:rPr lang="it-IT" sz="800" b="1" dirty="0">
                  <a:solidFill>
                    <a:prstClr val="white"/>
                  </a:solidFill>
                  <a:ea typeface="ＭＳ Ｐゴシック" charset="-128"/>
                </a:rPr>
                <a:t>COME PER PASSO SCANSIONE</a:t>
              </a:r>
            </a:p>
          </p:txBody>
        </p:sp>
      </p:grpSp>
      <p:grpSp>
        <p:nvGrpSpPr>
          <p:cNvPr id="40" name="Group 39">
            <a:extLst>
              <a:ext uri="{FF2B5EF4-FFF2-40B4-BE49-F238E27FC236}">
                <a16:creationId xmlns:a16="http://schemas.microsoft.com/office/drawing/2014/main" id="{CABE961A-1F9A-4E4E-BCA4-2F96D25364AD}"/>
              </a:ext>
            </a:extLst>
          </p:cNvPr>
          <p:cNvGrpSpPr/>
          <p:nvPr/>
        </p:nvGrpSpPr>
        <p:grpSpPr>
          <a:xfrm>
            <a:off x="2953184" y="5730698"/>
            <a:ext cx="1874408" cy="261610"/>
            <a:chOff x="2866576" y="2442327"/>
            <a:chExt cx="1874408" cy="261610"/>
          </a:xfrm>
        </p:grpSpPr>
        <p:sp>
          <p:nvSpPr>
            <p:cNvPr id="41" name="Rectangle à coins arrondis 18">
              <a:extLst>
                <a:ext uri="{FF2B5EF4-FFF2-40B4-BE49-F238E27FC236}">
                  <a16:creationId xmlns:a16="http://schemas.microsoft.com/office/drawing/2014/main" id="{49A6A2A4-2F14-4051-B6A7-3566F8E40E13}"/>
                </a:ext>
              </a:extLst>
            </p:cNvPr>
            <p:cNvSpPr/>
            <p:nvPr/>
          </p:nvSpPr>
          <p:spPr bwMode="auto">
            <a:xfrm>
              <a:off x="2876550" y="2442327"/>
              <a:ext cx="1864434" cy="261610"/>
            </a:xfrm>
            <a:prstGeom prst="roundRect">
              <a:avLst/>
            </a:prstGeom>
            <a:solidFill>
              <a:srgbClr val="FFA600"/>
            </a:solidFill>
            <a:ln w="12700">
              <a:noFill/>
            </a:ln>
            <a:effectLst>
              <a:outerShdw blurRad="50800" dist="38100" dir="5400000" algn="t" rotWithShape="0">
                <a:prstClr val="black">
                  <a:alpha val="40000"/>
                </a:prstClr>
              </a:outerShdw>
              <a:reflection blurRad="6350" stA="50000" endA="300" endPos="55000" dir="5400000" sy="-100000" algn="bl" rotWithShape="0"/>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000">
                <a:solidFill>
                  <a:prstClr val="white"/>
                </a:solidFill>
              </a:endParaRPr>
            </a:p>
          </p:txBody>
        </p:sp>
        <p:sp>
          <p:nvSpPr>
            <p:cNvPr id="42" name="ZoneTexte 21">
              <a:extLst>
                <a:ext uri="{FF2B5EF4-FFF2-40B4-BE49-F238E27FC236}">
                  <a16:creationId xmlns:a16="http://schemas.microsoft.com/office/drawing/2014/main" id="{EED273EA-DAAA-4C12-8742-D367BF7399A3}"/>
                </a:ext>
              </a:extLst>
            </p:cNvPr>
            <p:cNvSpPr txBox="1"/>
            <p:nvPr/>
          </p:nvSpPr>
          <p:spPr bwMode="auto">
            <a:xfrm>
              <a:off x="2866576" y="2479410"/>
              <a:ext cx="1864434" cy="215444"/>
            </a:xfrm>
            <a:prstGeom prst="rect">
              <a:avLst/>
            </a:prstGeom>
            <a:noFill/>
            <a:scene3d>
              <a:camera prst="isometricOffAxis1Right"/>
              <a:lightRig rig="threePt" dir="t"/>
            </a:scene3d>
          </p:spPr>
          <p:txBody>
            <a:bodyPr wrap="square">
              <a:spAutoFit/>
            </a:bodyPr>
            <a:lstStyle/>
            <a:p>
              <a:pPr algn="ctr">
                <a:defRPr/>
              </a:pPr>
              <a:r>
                <a:rPr lang="it-IT" sz="800" b="1" dirty="0">
                  <a:solidFill>
                    <a:prstClr val="white"/>
                  </a:solidFill>
                  <a:ea typeface="ＭＳ Ｐゴシック" charset="-128"/>
                </a:rPr>
                <a:t>COME PER PASSO SCANSIONE</a:t>
              </a:r>
            </a:p>
          </p:txBody>
        </p:sp>
      </p:grpSp>
    </p:spTree>
    <p:extLst>
      <p:ext uri="{BB962C8B-B14F-4D97-AF65-F5344CB8AC3E}">
        <p14:creationId xmlns:p14="http://schemas.microsoft.com/office/powerpoint/2010/main" val="372241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10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100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solidFill>
                  <a:schemeClr val="tx1">
                    <a:lumMod val="65000"/>
                    <a:lumOff val="35000"/>
                  </a:schemeClr>
                </a:solidFill>
              </a:rPr>
              <a:t>Impronte convenzionali rispetto alle digitali</a:t>
            </a:r>
          </a:p>
        </p:txBody>
      </p:sp>
      <p:sp>
        <p:nvSpPr>
          <p:cNvPr id="3" name="Date Placeholder 2"/>
          <p:cNvSpPr>
            <a:spLocks noGrp="1"/>
          </p:cNvSpPr>
          <p:nvPr>
            <p:ph type="dt" sz="half" idx="10"/>
          </p:nvPr>
        </p:nvSpPr>
        <p:spPr>
          <a:xfrm>
            <a:off x="895941" y="5808969"/>
            <a:ext cx="0" cy="0"/>
          </a:xfrm>
        </p:spPr>
        <p:txBody>
          <a:bodyPr/>
          <a:lstStyle/>
          <a:p>
            <a:fld id="{F1C13449-0302-4DF6-BB51-2673FE93EC2A}" type="datetime3">
              <a:rPr lang="da-DK" smtClean="0"/>
              <a:t>07.10.2019</a:t>
            </a:fld>
            <a:endParaRPr lang="da-DK"/>
          </a:p>
        </p:txBody>
      </p:sp>
      <p:sp>
        <p:nvSpPr>
          <p:cNvPr id="5" name="Text Placeholder 38"/>
          <p:cNvSpPr txBox="1">
            <a:spLocks/>
          </p:cNvSpPr>
          <p:nvPr/>
        </p:nvSpPr>
        <p:spPr>
          <a:xfrm>
            <a:off x="404813" y="2187178"/>
            <a:ext cx="6048375" cy="704420"/>
          </a:xfrm>
          <a:prstGeom prst="rect">
            <a:avLst/>
          </a:prstGeom>
        </p:spPr>
        <p:txBody>
          <a:bodyPr vert="horz" lIns="0" tIns="0" rIns="0" bIns="0" rtlCol="0" anchor="b" anchorCtr="0"/>
          <a:lstStyle/>
          <a:p>
            <a:pPr algn="ctr" defTabSz="685800">
              <a:defRPr/>
            </a:pPr>
            <a:r>
              <a:rPr lang="it-IT" sz="100">
                <a:noFill/>
              </a:rPr>
              <a:t>Confronto tra i flussi di lavoro convenzionale e digitale  </a:t>
            </a:r>
          </a:p>
        </p:txBody>
      </p:sp>
      <p:sp>
        <p:nvSpPr>
          <p:cNvPr id="6" name="Slide Number Placeholder 5"/>
          <p:cNvSpPr txBox="1">
            <a:spLocks/>
          </p:cNvSpPr>
          <p:nvPr/>
        </p:nvSpPr>
        <p:spPr>
          <a:xfrm>
            <a:off x="7303025" y="-560013"/>
            <a:ext cx="297656" cy="273844"/>
          </a:xfrm>
          <a:prstGeom prst="rect">
            <a:avLst/>
          </a:prstGeom>
        </p:spPr>
        <p:txBody>
          <a:bodyPr vert="horz" lIns="0" tIns="0" rIns="0" bIns="0" rtlCol="0" anchor="t" anchorCtr="0"/>
          <a:lstStyle/>
          <a:p>
            <a:pPr defTabSz="685800">
              <a:defRPr/>
            </a:pPr>
            <a:fld id="{95678DE0-44F9-4000-90D2-B9E51D197E7F}" type="slidenum">
              <a:rPr lang="en-US" sz="750"/>
              <a:pPr defTabSz="685800">
                <a:defRPr/>
              </a:pPr>
              <a:t>4</a:t>
            </a:fld>
            <a:endParaRPr lang="en-US" sz="750"/>
          </a:p>
        </p:txBody>
      </p:sp>
      <p:sp>
        <p:nvSpPr>
          <p:cNvPr id="7" name="Chevron 6"/>
          <p:cNvSpPr/>
          <p:nvPr/>
        </p:nvSpPr>
        <p:spPr>
          <a:xfrm>
            <a:off x="1771922" y="2636266"/>
            <a:ext cx="870217" cy="420701"/>
          </a:xfrm>
          <a:prstGeom prst="chevron">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endParaRPr>
          </a:p>
        </p:txBody>
      </p:sp>
      <p:sp>
        <p:nvSpPr>
          <p:cNvPr id="8" name="Chevron 7"/>
          <p:cNvSpPr/>
          <p:nvPr/>
        </p:nvSpPr>
        <p:spPr>
          <a:xfrm>
            <a:off x="3189055" y="2641069"/>
            <a:ext cx="870966" cy="420701"/>
          </a:xfrm>
          <a:prstGeom prst="chevron">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9" name="Chevron 8"/>
          <p:cNvSpPr/>
          <p:nvPr/>
        </p:nvSpPr>
        <p:spPr>
          <a:xfrm>
            <a:off x="2480114" y="2641069"/>
            <a:ext cx="870966" cy="420701"/>
          </a:xfrm>
          <a:prstGeom prst="chevron">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0" name="Chevron 9"/>
          <p:cNvSpPr/>
          <p:nvPr/>
        </p:nvSpPr>
        <p:spPr>
          <a:xfrm>
            <a:off x="3897996" y="2636266"/>
            <a:ext cx="870966" cy="420701"/>
          </a:xfrm>
          <a:prstGeom prst="chevron">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1" name="Chevron 10"/>
          <p:cNvSpPr/>
          <p:nvPr/>
        </p:nvSpPr>
        <p:spPr>
          <a:xfrm>
            <a:off x="5315879" y="2641069"/>
            <a:ext cx="870966" cy="420701"/>
          </a:xfrm>
          <a:prstGeom prst="chevron">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2" name="Chevron 11"/>
          <p:cNvSpPr/>
          <p:nvPr/>
        </p:nvSpPr>
        <p:spPr>
          <a:xfrm>
            <a:off x="4606937" y="2641069"/>
            <a:ext cx="870966" cy="420701"/>
          </a:xfrm>
          <a:prstGeom prst="chevron">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3" name="Chevron 12"/>
          <p:cNvSpPr/>
          <p:nvPr/>
        </p:nvSpPr>
        <p:spPr>
          <a:xfrm>
            <a:off x="6024820" y="2641069"/>
            <a:ext cx="870966" cy="420701"/>
          </a:xfrm>
          <a:prstGeom prst="chevron">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4" name="Chevron 13"/>
          <p:cNvSpPr/>
          <p:nvPr/>
        </p:nvSpPr>
        <p:spPr>
          <a:xfrm>
            <a:off x="1786939" y="4127922"/>
            <a:ext cx="870966" cy="420701"/>
          </a:xfrm>
          <a:prstGeom prst="chevron">
            <a:avLst/>
          </a:prstGeom>
          <a:solidFill>
            <a:srgbClr val="F2C4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5" name="Chevron 14"/>
          <p:cNvSpPr/>
          <p:nvPr/>
        </p:nvSpPr>
        <p:spPr>
          <a:xfrm>
            <a:off x="3241009" y="4132726"/>
            <a:ext cx="760720" cy="420701"/>
          </a:xfrm>
          <a:prstGeom prst="chevron">
            <a:avLst/>
          </a:prstGeom>
          <a:solidFill>
            <a:srgbClr val="F2C4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6" name="Chevron 15"/>
          <p:cNvSpPr/>
          <p:nvPr/>
        </p:nvSpPr>
        <p:spPr>
          <a:xfrm>
            <a:off x="2513974" y="4132726"/>
            <a:ext cx="870966" cy="420701"/>
          </a:xfrm>
          <a:prstGeom prst="chevron">
            <a:avLst/>
          </a:prstGeom>
          <a:solidFill>
            <a:srgbClr val="F2C4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7" name="Chevron 16"/>
          <p:cNvSpPr/>
          <p:nvPr/>
        </p:nvSpPr>
        <p:spPr>
          <a:xfrm>
            <a:off x="3857798" y="4127921"/>
            <a:ext cx="870966" cy="420701"/>
          </a:xfrm>
          <a:prstGeom prst="chevron">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8" name="Chevron 17"/>
          <p:cNvSpPr/>
          <p:nvPr/>
        </p:nvSpPr>
        <p:spPr>
          <a:xfrm>
            <a:off x="5311868" y="4127920"/>
            <a:ext cx="870966" cy="420701"/>
          </a:xfrm>
          <a:prstGeom prst="chevron">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9" name="Chevron 18"/>
          <p:cNvSpPr/>
          <p:nvPr/>
        </p:nvSpPr>
        <p:spPr>
          <a:xfrm>
            <a:off x="4584833" y="4132726"/>
            <a:ext cx="870966" cy="420701"/>
          </a:xfrm>
          <a:prstGeom prst="chevron">
            <a:avLst/>
          </a:prstGeom>
          <a:solidFill>
            <a:srgbClr val="F2C4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20" name="Chevron 19"/>
          <p:cNvSpPr/>
          <p:nvPr/>
        </p:nvSpPr>
        <p:spPr>
          <a:xfrm>
            <a:off x="6038902" y="4130806"/>
            <a:ext cx="870966" cy="420701"/>
          </a:xfrm>
          <a:prstGeom prst="chevron">
            <a:avLst/>
          </a:prstGeom>
          <a:solidFill>
            <a:srgbClr val="F2C4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21" name="TextBox 20"/>
          <p:cNvSpPr txBox="1"/>
          <p:nvPr/>
        </p:nvSpPr>
        <p:spPr>
          <a:xfrm>
            <a:off x="1863921" y="2732792"/>
            <a:ext cx="766483" cy="342900"/>
          </a:xfrm>
          <a:prstGeom prst="rect">
            <a:avLst/>
          </a:prstGeom>
          <a:noFill/>
        </p:spPr>
        <p:txBody>
          <a:bodyPr wrap="none" lIns="0" tIns="0" rIns="0" bIns="0" rtlCol="0">
            <a:noAutofit/>
          </a:bodyPr>
          <a:lstStyle/>
          <a:p>
            <a:pPr algn="ctr"/>
            <a:r>
              <a:rPr lang="it-IT" sz="500" b="1" dirty="0">
                <a:solidFill>
                  <a:schemeClr val="bg1"/>
                </a:solidFill>
              </a:rPr>
              <a:t>SCELTA </a:t>
            </a:r>
          </a:p>
          <a:p>
            <a:pPr algn="ctr"/>
            <a:r>
              <a:rPr lang="it-IT" sz="500" b="1" dirty="0">
                <a:solidFill>
                  <a:schemeClr val="bg1"/>
                </a:solidFill>
              </a:rPr>
              <a:t>VASSOIO /</a:t>
            </a:r>
          </a:p>
          <a:p>
            <a:pPr algn="ctr"/>
            <a:r>
              <a:rPr lang="it-IT" sz="500" b="1" dirty="0">
                <a:solidFill>
                  <a:schemeClr val="bg1"/>
                </a:solidFill>
              </a:rPr>
              <a:t>PREPARAZIONE </a:t>
            </a:r>
          </a:p>
        </p:txBody>
      </p:sp>
      <p:sp>
        <p:nvSpPr>
          <p:cNvPr id="22" name="TextBox 21"/>
          <p:cNvSpPr txBox="1"/>
          <p:nvPr/>
        </p:nvSpPr>
        <p:spPr>
          <a:xfrm>
            <a:off x="2571482" y="2727627"/>
            <a:ext cx="766483" cy="342900"/>
          </a:xfrm>
          <a:prstGeom prst="rect">
            <a:avLst/>
          </a:prstGeom>
          <a:noFill/>
        </p:spPr>
        <p:txBody>
          <a:bodyPr wrap="none" lIns="0" tIns="0" rIns="0" bIns="0" rtlCol="0">
            <a:noAutofit/>
          </a:bodyPr>
          <a:lstStyle/>
          <a:p>
            <a:pPr algn="ctr"/>
            <a:r>
              <a:rPr lang="it-IT" sz="500" b="1">
                <a:solidFill>
                  <a:schemeClr val="bg1"/>
                </a:solidFill>
              </a:rPr>
              <a:t>POSIZIONAMENTO </a:t>
            </a:r>
          </a:p>
          <a:p>
            <a:pPr algn="ctr"/>
            <a:r>
              <a:rPr lang="it-IT" sz="500" b="1">
                <a:solidFill>
                  <a:schemeClr val="bg1"/>
                </a:solidFill>
              </a:rPr>
              <a:t>FILO ED</a:t>
            </a:r>
          </a:p>
          <a:p>
            <a:pPr algn="ctr"/>
            <a:r>
              <a:rPr lang="it-IT" sz="500" b="1">
                <a:solidFill>
                  <a:schemeClr val="bg1"/>
                </a:solidFill>
              </a:rPr>
              <a:t>ESSICCAZIONE</a:t>
            </a:r>
          </a:p>
        </p:txBody>
      </p:sp>
      <p:sp>
        <p:nvSpPr>
          <p:cNvPr id="23" name="TextBox 22"/>
          <p:cNvSpPr txBox="1"/>
          <p:nvPr/>
        </p:nvSpPr>
        <p:spPr>
          <a:xfrm>
            <a:off x="3308825" y="2703964"/>
            <a:ext cx="766483" cy="342900"/>
          </a:xfrm>
          <a:prstGeom prst="rect">
            <a:avLst/>
          </a:prstGeom>
          <a:noFill/>
        </p:spPr>
        <p:txBody>
          <a:bodyPr wrap="none" lIns="0" tIns="0" rIns="0" bIns="0" rtlCol="0">
            <a:noAutofit/>
          </a:bodyPr>
          <a:lstStyle/>
          <a:p>
            <a:pPr algn="ctr"/>
            <a:endParaRPr lang="en-US" sz="400" b="1" dirty="0"/>
          </a:p>
          <a:p>
            <a:pPr algn="ctr"/>
            <a:r>
              <a:rPr lang="it-IT" sz="500" b="1" dirty="0">
                <a:solidFill>
                  <a:schemeClr val="bg1"/>
                </a:solidFill>
              </a:rPr>
              <a:t>PRESA</a:t>
            </a:r>
          </a:p>
          <a:p>
            <a:pPr algn="ctr"/>
            <a:r>
              <a:rPr lang="it-IT" sz="500" b="1" dirty="0">
                <a:solidFill>
                  <a:schemeClr val="bg1"/>
                </a:solidFill>
              </a:rPr>
              <a:t>DELL’IMPRONTA</a:t>
            </a:r>
          </a:p>
        </p:txBody>
      </p:sp>
      <p:sp>
        <p:nvSpPr>
          <p:cNvPr id="24" name="TextBox 23"/>
          <p:cNvSpPr txBox="1"/>
          <p:nvPr/>
        </p:nvSpPr>
        <p:spPr>
          <a:xfrm>
            <a:off x="4023702" y="2745866"/>
            <a:ext cx="766483" cy="342900"/>
          </a:xfrm>
          <a:prstGeom prst="rect">
            <a:avLst/>
          </a:prstGeom>
          <a:noFill/>
        </p:spPr>
        <p:txBody>
          <a:bodyPr wrap="none" lIns="0" tIns="0" rIns="0" bIns="0" rtlCol="0">
            <a:noAutofit/>
          </a:bodyPr>
          <a:lstStyle/>
          <a:p>
            <a:pPr algn="ctr"/>
            <a:endParaRPr lang="en-US" sz="400" b="1" dirty="0"/>
          </a:p>
          <a:p>
            <a:pPr algn="ctr"/>
            <a:r>
              <a:rPr lang="it-IT" sz="500" b="1">
                <a:solidFill>
                  <a:schemeClr val="bg1"/>
                </a:solidFill>
              </a:rPr>
              <a:t>DISINFEZIONE</a:t>
            </a:r>
          </a:p>
        </p:txBody>
      </p:sp>
      <p:sp>
        <p:nvSpPr>
          <p:cNvPr id="25" name="TextBox 24"/>
          <p:cNvSpPr txBox="1"/>
          <p:nvPr/>
        </p:nvSpPr>
        <p:spPr>
          <a:xfrm>
            <a:off x="4722085" y="2685309"/>
            <a:ext cx="766483" cy="342900"/>
          </a:xfrm>
          <a:prstGeom prst="rect">
            <a:avLst/>
          </a:prstGeom>
          <a:noFill/>
        </p:spPr>
        <p:txBody>
          <a:bodyPr wrap="none" lIns="0" tIns="0" rIns="0" bIns="0" rtlCol="0">
            <a:noAutofit/>
          </a:bodyPr>
          <a:lstStyle/>
          <a:p>
            <a:pPr algn="ctr"/>
            <a:endParaRPr lang="en-US" sz="600" b="1" dirty="0"/>
          </a:p>
          <a:p>
            <a:pPr algn="ctr"/>
            <a:r>
              <a:rPr lang="it-IT" sz="500" b="1" dirty="0">
                <a:solidFill>
                  <a:schemeClr val="bg1"/>
                </a:solidFill>
              </a:rPr>
              <a:t>SPEDIZIONE AL </a:t>
            </a:r>
          </a:p>
          <a:p>
            <a:pPr algn="ctr"/>
            <a:r>
              <a:rPr lang="it-IT" sz="500" b="1" dirty="0">
                <a:solidFill>
                  <a:schemeClr val="bg1"/>
                </a:solidFill>
              </a:rPr>
              <a:t>LABORATORIO</a:t>
            </a:r>
          </a:p>
        </p:txBody>
      </p:sp>
      <p:sp>
        <p:nvSpPr>
          <p:cNvPr id="26" name="TextBox 25"/>
          <p:cNvSpPr txBox="1"/>
          <p:nvPr/>
        </p:nvSpPr>
        <p:spPr>
          <a:xfrm>
            <a:off x="5422435" y="2737763"/>
            <a:ext cx="766483" cy="342900"/>
          </a:xfrm>
          <a:prstGeom prst="rect">
            <a:avLst/>
          </a:prstGeom>
          <a:noFill/>
        </p:spPr>
        <p:txBody>
          <a:bodyPr wrap="none" lIns="0" tIns="0" rIns="0" bIns="0" rtlCol="0">
            <a:noAutofit/>
          </a:bodyPr>
          <a:lstStyle/>
          <a:p>
            <a:pPr algn="ctr"/>
            <a:endParaRPr lang="en-US" sz="400" b="1" dirty="0"/>
          </a:p>
          <a:p>
            <a:pPr algn="ctr"/>
            <a:r>
              <a:rPr lang="it-IT" sz="500" b="1">
                <a:solidFill>
                  <a:schemeClr val="bg1"/>
                </a:solidFill>
              </a:rPr>
              <a:t>GETTO</a:t>
            </a:r>
          </a:p>
        </p:txBody>
      </p:sp>
      <p:sp>
        <p:nvSpPr>
          <p:cNvPr id="27" name="TextBox 26"/>
          <p:cNvSpPr txBox="1"/>
          <p:nvPr/>
        </p:nvSpPr>
        <p:spPr>
          <a:xfrm>
            <a:off x="6124335" y="2700663"/>
            <a:ext cx="766483" cy="342900"/>
          </a:xfrm>
          <a:prstGeom prst="rect">
            <a:avLst/>
          </a:prstGeom>
          <a:noFill/>
        </p:spPr>
        <p:txBody>
          <a:bodyPr wrap="none" lIns="0" tIns="0" rIns="0" bIns="0" rtlCol="0">
            <a:noAutofit/>
          </a:bodyPr>
          <a:lstStyle/>
          <a:p>
            <a:pPr algn="ctr"/>
            <a:endParaRPr lang="en-US" sz="400" b="1" dirty="0"/>
          </a:p>
          <a:p>
            <a:pPr algn="ctr"/>
            <a:r>
              <a:rPr lang="it-IT" sz="500" b="1" dirty="0">
                <a:solidFill>
                  <a:schemeClr val="bg1"/>
                </a:solidFill>
              </a:rPr>
              <a:t>MODELLO </a:t>
            </a:r>
          </a:p>
          <a:p>
            <a:pPr algn="ctr"/>
            <a:r>
              <a:rPr lang="it-IT" sz="500" b="1" dirty="0">
                <a:solidFill>
                  <a:schemeClr val="bg1"/>
                </a:solidFill>
              </a:rPr>
              <a:t>MASTER</a:t>
            </a:r>
          </a:p>
        </p:txBody>
      </p:sp>
      <p:sp>
        <p:nvSpPr>
          <p:cNvPr id="28" name="TextBox 27"/>
          <p:cNvSpPr txBox="1"/>
          <p:nvPr/>
        </p:nvSpPr>
        <p:spPr>
          <a:xfrm>
            <a:off x="1913241" y="4246087"/>
            <a:ext cx="766483" cy="342900"/>
          </a:xfrm>
          <a:prstGeom prst="rect">
            <a:avLst/>
          </a:prstGeom>
          <a:noFill/>
        </p:spPr>
        <p:txBody>
          <a:bodyPr wrap="none" lIns="0" tIns="0" rIns="0" bIns="0" rtlCol="0">
            <a:noAutofit/>
          </a:bodyPr>
          <a:lstStyle/>
          <a:p>
            <a:pPr algn="ctr"/>
            <a:r>
              <a:rPr lang="it-IT" sz="500" b="1" dirty="0"/>
              <a:t>PREPARAZIONE </a:t>
            </a:r>
          </a:p>
          <a:p>
            <a:pPr algn="ctr"/>
            <a:r>
              <a:rPr lang="it-IT" sz="500" b="1" dirty="0"/>
              <a:t>DEL DENTE</a:t>
            </a:r>
          </a:p>
        </p:txBody>
      </p:sp>
      <p:sp>
        <p:nvSpPr>
          <p:cNvPr id="29" name="TextBox 28"/>
          <p:cNvSpPr txBox="1"/>
          <p:nvPr/>
        </p:nvSpPr>
        <p:spPr>
          <a:xfrm>
            <a:off x="2609862" y="4223460"/>
            <a:ext cx="766483" cy="342900"/>
          </a:xfrm>
          <a:prstGeom prst="rect">
            <a:avLst/>
          </a:prstGeom>
          <a:noFill/>
        </p:spPr>
        <p:txBody>
          <a:bodyPr wrap="none" lIns="0" tIns="0" rIns="0" bIns="0" rtlCol="0">
            <a:noAutofit/>
          </a:bodyPr>
          <a:lstStyle/>
          <a:p>
            <a:pPr algn="ctr"/>
            <a:r>
              <a:rPr lang="it-IT" sz="500" b="1" dirty="0"/>
              <a:t>POSIZIONAMENTO </a:t>
            </a:r>
          </a:p>
          <a:p>
            <a:pPr algn="ctr"/>
            <a:r>
              <a:rPr lang="it-IT" sz="500" b="1" dirty="0"/>
              <a:t>FILO ED</a:t>
            </a:r>
          </a:p>
          <a:p>
            <a:pPr algn="ctr"/>
            <a:r>
              <a:rPr lang="it-IT" sz="500" b="1" dirty="0"/>
              <a:t> ESSICCAZIONE</a:t>
            </a:r>
          </a:p>
        </p:txBody>
      </p:sp>
      <p:sp>
        <p:nvSpPr>
          <p:cNvPr id="30" name="TextBox 29"/>
          <p:cNvSpPr txBox="1"/>
          <p:nvPr/>
        </p:nvSpPr>
        <p:spPr>
          <a:xfrm>
            <a:off x="3308362" y="4243453"/>
            <a:ext cx="766483" cy="342900"/>
          </a:xfrm>
          <a:prstGeom prst="rect">
            <a:avLst/>
          </a:prstGeom>
          <a:noFill/>
        </p:spPr>
        <p:txBody>
          <a:bodyPr wrap="none" lIns="0" tIns="0" rIns="0" bIns="0" rtlCol="0">
            <a:noAutofit/>
          </a:bodyPr>
          <a:lstStyle/>
          <a:p>
            <a:pPr algn="ctr"/>
            <a:endParaRPr lang="en-US" sz="400" b="1" dirty="0"/>
          </a:p>
          <a:p>
            <a:pPr algn="ctr"/>
            <a:r>
              <a:rPr lang="it-IT" sz="500" b="1" dirty="0"/>
              <a:t>SCANSIONE</a:t>
            </a:r>
          </a:p>
        </p:txBody>
      </p:sp>
      <p:sp>
        <p:nvSpPr>
          <p:cNvPr id="31" name="TextBox 30"/>
          <p:cNvSpPr txBox="1"/>
          <p:nvPr/>
        </p:nvSpPr>
        <p:spPr>
          <a:xfrm>
            <a:off x="4644525" y="4141214"/>
            <a:ext cx="766483" cy="342900"/>
          </a:xfrm>
          <a:prstGeom prst="rect">
            <a:avLst/>
          </a:prstGeom>
          <a:noFill/>
        </p:spPr>
        <p:txBody>
          <a:bodyPr wrap="none" lIns="0" tIns="0" rIns="0" bIns="0" rtlCol="0">
            <a:noAutofit/>
          </a:bodyPr>
          <a:lstStyle/>
          <a:p>
            <a:pPr algn="ctr"/>
            <a:endParaRPr lang="en-US" sz="600" b="1" dirty="0"/>
          </a:p>
          <a:p>
            <a:pPr algn="ctr"/>
            <a:r>
              <a:rPr lang="it-IT" sz="500" b="1" dirty="0"/>
              <a:t>TRASMISSIONE</a:t>
            </a:r>
          </a:p>
          <a:p>
            <a:pPr algn="ctr"/>
            <a:r>
              <a:rPr lang="it-IT" sz="500" b="1" dirty="0"/>
              <a:t>DIGITALE AL</a:t>
            </a:r>
          </a:p>
          <a:p>
            <a:pPr algn="ctr"/>
            <a:r>
              <a:rPr lang="it-IT" sz="500" b="1" dirty="0"/>
              <a:t>LABORATORIO</a:t>
            </a:r>
          </a:p>
        </p:txBody>
      </p:sp>
      <p:sp>
        <p:nvSpPr>
          <p:cNvPr id="32" name="TextBox 31"/>
          <p:cNvSpPr txBox="1"/>
          <p:nvPr/>
        </p:nvSpPr>
        <p:spPr>
          <a:xfrm>
            <a:off x="6105566" y="4168615"/>
            <a:ext cx="766483" cy="342900"/>
          </a:xfrm>
          <a:prstGeom prst="rect">
            <a:avLst/>
          </a:prstGeom>
          <a:noFill/>
        </p:spPr>
        <p:txBody>
          <a:bodyPr wrap="none" lIns="0" tIns="0" rIns="0" bIns="0" rtlCol="0">
            <a:noAutofit/>
          </a:bodyPr>
          <a:lstStyle/>
          <a:p>
            <a:pPr algn="ctr"/>
            <a:endParaRPr lang="en-US" sz="400" b="1" dirty="0"/>
          </a:p>
          <a:p>
            <a:pPr algn="ctr"/>
            <a:r>
              <a:rPr lang="it-IT" sz="500" b="1" dirty="0"/>
              <a:t>MODELLO </a:t>
            </a:r>
          </a:p>
          <a:p>
            <a:pPr algn="ctr"/>
            <a:r>
              <a:rPr lang="it-IT" sz="500" b="1" dirty="0"/>
              <a:t>MASTER</a:t>
            </a:r>
          </a:p>
          <a:p>
            <a:pPr algn="ctr"/>
            <a:r>
              <a:rPr lang="it-IT" sz="500" b="1" dirty="0"/>
              <a:t> DIGITALE</a:t>
            </a:r>
          </a:p>
        </p:txBody>
      </p:sp>
      <p:sp>
        <p:nvSpPr>
          <p:cNvPr id="33" name="Rectangle 32"/>
          <p:cNvSpPr/>
          <p:nvPr/>
        </p:nvSpPr>
        <p:spPr>
          <a:xfrm>
            <a:off x="383051" y="3437326"/>
            <a:ext cx="887506" cy="328493"/>
          </a:xfrm>
          <a:prstGeom prst="rect">
            <a:avLst/>
          </a:prstGeom>
          <a:gradFill flip="none" rotWithShape="1">
            <a:gsLst>
              <a:gs pos="0">
                <a:srgbClr val="FFCC00"/>
              </a:gs>
              <a:gs pos="100000">
                <a:schemeClr val="tx2"/>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700" b="1">
                <a:solidFill>
                  <a:schemeClr val="tx1"/>
                </a:solidFill>
              </a:rPr>
              <a:t>ABUTMENT</a:t>
            </a:r>
          </a:p>
        </p:txBody>
      </p:sp>
      <p:sp>
        <p:nvSpPr>
          <p:cNvPr id="34" name="Rectangle 33"/>
          <p:cNvSpPr/>
          <p:nvPr/>
        </p:nvSpPr>
        <p:spPr>
          <a:xfrm>
            <a:off x="8086725" y="3437326"/>
            <a:ext cx="934377" cy="328493"/>
          </a:xfrm>
          <a:prstGeom prst="rect">
            <a:avLst/>
          </a:prstGeom>
          <a:gradFill flip="none" rotWithShape="1">
            <a:gsLst>
              <a:gs pos="0">
                <a:srgbClr val="FFCC00"/>
              </a:gs>
              <a:gs pos="100000">
                <a:schemeClr val="tx2"/>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700" b="1" dirty="0">
                <a:solidFill>
                  <a:schemeClr val="tx1"/>
                </a:solidFill>
              </a:rPr>
              <a:t>FABBRICAZIONE</a:t>
            </a:r>
          </a:p>
          <a:p>
            <a:pPr algn="ctr"/>
            <a:r>
              <a:rPr lang="it-IT" sz="700" b="1" dirty="0">
                <a:solidFill>
                  <a:schemeClr val="tx1"/>
                </a:solidFill>
              </a:rPr>
              <a:t>PROTESI</a:t>
            </a:r>
          </a:p>
        </p:txBody>
      </p:sp>
      <p:sp>
        <p:nvSpPr>
          <p:cNvPr id="35" name="Text Box 4"/>
          <p:cNvSpPr txBox="1">
            <a:spLocks noChangeArrowheads="1"/>
          </p:cNvSpPr>
          <p:nvPr/>
        </p:nvSpPr>
        <p:spPr bwMode="auto">
          <a:xfrm>
            <a:off x="1896437" y="4663409"/>
            <a:ext cx="3239691" cy="191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eaLnBrk="0" hangingPunct="0">
              <a:defRPr sz="3600">
                <a:solidFill>
                  <a:schemeClr val="tx1"/>
                </a:solidFill>
                <a:latin typeface="Arial" pitchFamily="34" charset="0"/>
                <a:ea typeface="ＭＳ Ｐゴシック" pitchFamily="34" charset="-128"/>
              </a:defRPr>
            </a:lvl1pPr>
            <a:lvl2pPr marL="742950" indent="-285750" defTabSz="457200" eaLnBrk="0" hangingPunct="0">
              <a:defRPr sz="3600">
                <a:solidFill>
                  <a:schemeClr val="tx1"/>
                </a:solidFill>
                <a:latin typeface="Arial" pitchFamily="34" charset="0"/>
                <a:ea typeface="ＭＳ Ｐゴシック" pitchFamily="34" charset="-128"/>
              </a:defRPr>
            </a:lvl2pPr>
            <a:lvl3pPr marL="1143000" indent="-228600" defTabSz="457200" eaLnBrk="0" hangingPunct="0">
              <a:defRPr sz="3600">
                <a:solidFill>
                  <a:schemeClr val="tx1"/>
                </a:solidFill>
                <a:latin typeface="Arial" pitchFamily="34" charset="0"/>
                <a:ea typeface="ＭＳ Ｐゴシック" pitchFamily="34" charset="-128"/>
              </a:defRPr>
            </a:lvl3pPr>
            <a:lvl4pPr marL="1600200" indent="-228600" defTabSz="457200" eaLnBrk="0" hangingPunct="0">
              <a:defRPr sz="3600">
                <a:solidFill>
                  <a:schemeClr val="tx1"/>
                </a:solidFill>
                <a:latin typeface="Arial" pitchFamily="34" charset="0"/>
                <a:ea typeface="ＭＳ Ｐゴシック" pitchFamily="34" charset="-128"/>
              </a:defRPr>
            </a:lvl4pPr>
            <a:lvl5pPr marL="2057400" indent="-228600" defTabSz="457200" eaLnBrk="0" hangingPunct="0">
              <a:defRPr sz="36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36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36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36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3600">
                <a:solidFill>
                  <a:schemeClr val="tx1"/>
                </a:solidFill>
                <a:latin typeface="Arial" pitchFamily="34" charset="0"/>
                <a:ea typeface="ＭＳ Ｐゴシック" pitchFamily="34" charset="-128"/>
              </a:defRPr>
            </a:lvl9pPr>
          </a:lstStyle>
          <a:p>
            <a:pPr eaLnBrk="1">
              <a:lnSpc>
                <a:spcPct val="93000"/>
              </a:lnSpc>
              <a:buClr>
                <a:srgbClr val="000000"/>
              </a:buClr>
              <a:buSzPct val="45000"/>
              <a:buFont typeface="Wingdings" pitchFamily="2" charset="2"/>
              <a:buNone/>
            </a:pPr>
            <a:r>
              <a:rPr lang="it-IT" sz="900" b="1"/>
              <a:t>Patzelt, S. B. et al. JADA 2014;145:6:542-551</a:t>
            </a:r>
          </a:p>
        </p:txBody>
      </p:sp>
      <p:sp>
        <p:nvSpPr>
          <p:cNvPr id="36" name="Bent Arrow 35"/>
          <p:cNvSpPr/>
          <p:nvPr/>
        </p:nvSpPr>
        <p:spPr>
          <a:xfrm>
            <a:off x="796414" y="2674620"/>
            <a:ext cx="1100024" cy="699312"/>
          </a:xfrm>
          <a:prstGeom prst="bentArrow">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37" name="Bent Arrow 36"/>
          <p:cNvSpPr/>
          <p:nvPr/>
        </p:nvSpPr>
        <p:spPr>
          <a:xfrm rot="5400000">
            <a:off x="7831702" y="2562127"/>
            <a:ext cx="646656" cy="1057640"/>
          </a:xfrm>
          <a:prstGeom prst="bentArrow">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38" name="Bent Arrow 37"/>
          <p:cNvSpPr/>
          <p:nvPr/>
        </p:nvSpPr>
        <p:spPr>
          <a:xfrm flipV="1">
            <a:off x="785352" y="3813842"/>
            <a:ext cx="1093817" cy="712438"/>
          </a:xfrm>
          <a:prstGeom prst="bentArrow">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39" name="Bent Arrow 38"/>
          <p:cNvSpPr/>
          <p:nvPr/>
        </p:nvSpPr>
        <p:spPr>
          <a:xfrm rot="5400000" flipH="1">
            <a:off x="7857417" y="3568019"/>
            <a:ext cx="614723" cy="1060265"/>
          </a:xfrm>
          <a:prstGeom prst="bentArrow">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40" name="Text Placeholder 38"/>
          <p:cNvSpPr txBox="1">
            <a:spLocks/>
          </p:cNvSpPr>
          <p:nvPr/>
        </p:nvSpPr>
        <p:spPr>
          <a:xfrm>
            <a:off x="507683" y="1981438"/>
            <a:ext cx="6048375" cy="704420"/>
          </a:xfrm>
          <a:prstGeom prst="rect">
            <a:avLst/>
          </a:prstGeom>
        </p:spPr>
        <p:txBody>
          <a:bodyPr vert="horz" lIns="0" tIns="0" rIns="0" bIns="0" rtlCol="0" anchor="b" anchorCtr="0"/>
          <a:lstStyle/>
          <a:p>
            <a:pPr algn="ctr" defTabSz="685800">
              <a:defRPr/>
            </a:pPr>
            <a:r>
              <a:rPr lang="it-IT" sz="100">
                <a:noFill/>
              </a:rPr>
              <a:t>Confronto tra i flussi di lavoro convenzionale e digitale  </a:t>
            </a:r>
          </a:p>
        </p:txBody>
      </p:sp>
      <p:sp>
        <p:nvSpPr>
          <p:cNvPr id="41" name="TextBox 40"/>
          <p:cNvSpPr txBox="1"/>
          <p:nvPr/>
        </p:nvSpPr>
        <p:spPr>
          <a:xfrm>
            <a:off x="548640" y="1977390"/>
            <a:ext cx="5006340" cy="230832"/>
          </a:xfrm>
          <a:prstGeom prst="rect">
            <a:avLst/>
          </a:prstGeom>
          <a:noFill/>
        </p:spPr>
        <p:txBody>
          <a:bodyPr wrap="square" lIns="0" tIns="0" rIns="0" bIns="0" rtlCol="0">
            <a:spAutoFit/>
          </a:bodyPr>
          <a:lstStyle/>
          <a:p>
            <a:r>
              <a:rPr lang="it-IT" sz="1500" b="1">
                <a:solidFill>
                  <a:schemeClr val="tx1">
                    <a:lumMod val="65000"/>
                    <a:lumOff val="35000"/>
                  </a:schemeClr>
                </a:solidFill>
              </a:rPr>
              <a:t>Con un flusso di lavoro digitale si risparmia tempo</a:t>
            </a:r>
          </a:p>
        </p:txBody>
      </p:sp>
      <p:sp>
        <p:nvSpPr>
          <p:cNvPr id="42" name="TextBox 41"/>
          <p:cNvSpPr txBox="1"/>
          <p:nvPr/>
        </p:nvSpPr>
        <p:spPr>
          <a:xfrm>
            <a:off x="6903720" y="2697481"/>
            <a:ext cx="651510" cy="323165"/>
          </a:xfrm>
          <a:prstGeom prst="rect">
            <a:avLst/>
          </a:prstGeom>
          <a:noFill/>
        </p:spPr>
        <p:txBody>
          <a:bodyPr wrap="square" lIns="0" tIns="0" rIns="0" bIns="0" rtlCol="0">
            <a:spAutoFit/>
          </a:bodyPr>
          <a:lstStyle/>
          <a:p>
            <a:pPr algn="ctr"/>
            <a:r>
              <a:rPr lang="it-IT" sz="1050" b="1" dirty="0"/>
              <a:t>55 </a:t>
            </a:r>
            <a:br>
              <a:rPr lang="it-IT" sz="1050" b="1" dirty="0"/>
            </a:br>
            <a:r>
              <a:rPr lang="it-IT" sz="1050" b="1" dirty="0"/>
              <a:t>MINUTI</a:t>
            </a:r>
          </a:p>
        </p:txBody>
      </p:sp>
      <p:sp>
        <p:nvSpPr>
          <p:cNvPr id="43" name="TextBox 42"/>
          <p:cNvSpPr txBox="1"/>
          <p:nvPr/>
        </p:nvSpPr>
        <p:spPr>
          <a:xfrm>
            <a:off x="6949440" y="4137661"/>
            <a:ext cx="651510" cy="323165"/>
          </a:xfrm>
          <a:prstGeom prst="rect">
            <a:avLst/>
          </a:prstGeom>
          <a:noFill/>
        </p:spPr>
        <p:txBody>
          <a:bodyPr wrap="square" lIns="0" tIns="0" rIns="0" bIns="0" rtlCol="0">
            <a:spAutoFit/>
          </a:bodyPr>
          <a:lstStyle/>
          <a:p>
            <a:pPr algn="ctr"/>
            <a:r>
              <a:rPr lang="it-IT" sz="1050" b="1" dirty="0"/>
              <a:t>5 </a:t>
            </a:r>
            <a:br>
              <a:rPr lang="it-IT" sz="1050" b="1" dirty="0"/>
            </a:br>
            <a:r>
              <a:rPr lang="it-IT" sz="1050" b="1" dirty="0"/>
              <a:t>MINUTI</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9C6E32-1B34-428E-9029-01CB86CF7198}"/>
              </a:ext>
            </a:extLst>
          </p:cNvPr>
          <p:cNvSpPr>
            <a:spLocks noGrp="1"/>
          </p:cNvSpPr>
          <p:nvPr>
            <p:ph type="body" idx="1"/>
          </p:nvPr>
        </p:nvSpPr>
        <p:spPr/>
        <p:txBody>
          <a:bodyPr/>
          <a:lstStyle/>
          <a:p>
            <a:r>
              <a:rPr lang="it-IT">
                <a:solidFill>
                  <a:schemeClr val="tx1">
                    <a:lumMod val="65000"/>
                    <a:lumOff val="35000"/>
                  </a:schemeClr>
                </a:solidFill>
              </a:rPr>
              <a:t>2D image extraction (estrazione immagine 2D)</a:t>
            </a:r>
          </a:p>
        </p:txBody>
      </p:sp>
      <p:sp>
        <p:nvSpPr>
          <p:cNvPr id="7" name="Content Placeholder 6">
            <a:extLst>
              <a:ext uri="{FF2B5EF4-FFF2-40B4-BE49-F238E27FC236}">
                <a16:creationId xmlns:a16="http://schemas.microsoft.com/office/drawing/2014/main" id="{26E99FA9-48F0-4E19-9F16-AFFE18A99E23}"/>
              </a:ext>
            </a:extLst>
          </p:cNvPr>
          <p:cNvSpPr>
            <a:spLocks noGrp="1"/>
          </p:cNvSpPr>
          <p:nvPr>
            <p:ph sz="half" idx="2"/>
          </p:nvPr>
        </p:nvSpPr>
        <p:spPr>
          <a:xfrm>
            <a:off x="540005" y="2050650"/>
            <a:ext cx="3786155" cy="4277709"/>
          </a:xfrm>
        </p:spPr>
        <p:txBody>
          <a:bodyPr/>
          <a:lstStyle/>
          <a:p>
            <a:r>
              <a:rPr lang="it-IT">
                <a:solidFill>
                  <a:schemeClr val="tx1">
                    <a:lumMod val="65000"/>
                    <a:lumOff val="35000"/>
                  </a:schemeClr>
                </a:solidFill>
              </a:rPr>
              <a:t>Le immagini selezionate nel passo Scansione possono essere visualizzate nel passo Controllo</a:t>
            </a:r>
          </a:p>
          <a:p>
            <a:r>
              <a:rPr lang="it-IT">
                <a:solidFill>
                  <a:schemeClr val="tx1">
                    <a:lumMod val="65000"/>
                    <a:lumOff val="35000"/>
                  </a:schemeClr>
                </a:solidFill>
              </a:rPr>
              <a:t>Le immagini 2D sono salvate nella cartella di imaging del paziente</a:t>
            </a:r>
          </a:p>
        </p:txBody>
      </p:sp>
      <p:sp>
        <p:nvSpPr>
          <p:cNvPr id="8" name="Text Placeholder 7">
            <a:extLst>
              <a:ext uri="{FF2B5EF4-FFF2-40B4-BE49-F238E27FC236}">
                <a16:creationId xmlns:a16="http://schemas.microsoft.com/office/drawing/2014/main" id="{3AEC2AD6-21EA-4F85-9446-4514EEE06A73}"/>
              </a:ext>
            </a:extLst>
          </p:cNvPr>
          <p:cNvSpPr>
            <a:spLocks noGrp="1"/>
          </p:cNvSpPr>
          <p:nvPr>
            <p:ph type="body" sz="quarter" idx="3"/>
          </p:nvPr>
        </p:nvSpPr>
        <p:spPr/>
        <p:txBody>
          <a:bodyPr/>
          <a:lstStyle/>
          <a:p>
            <a:r>
              <a:rPr lang="it-IT" dirty="0">
                <a:solidFill>
                  <a:schemeClr val="tx1">
                    <a:lumMod val="65000"/>
                    <a:lumOff val="35000"/>
                  </a:schemeClr>
                </a:solidFill>
              </a:rPr>
              <a:t>Quadrant snapshot (istantanea di quadrante)</a:t>
            </a:r>
          </a:p>
        </p:txBody>
      </p:sp>
      <p:sp>
        <p:nvSpPr>
          <p:cNvPr id="9" name="Content Placeholder 8">
            <a:extLst>
              <a:ext uri="{FF2B5EF4-FFF2-40B4-BE49-F238E27FC236}">
                <a16:creationId xmlns:a16="http://schemas.microsoft.com/office/drawing/2014/main" id="{D08B4D79-C552-4BA9-BC10-DBA629222840}"/>
              </a:ext>
            </a:extLst>
          </p:cNvPr>
          <p:cNvSpPr>
            <a:spLocks noGrp="1"/>
          </p:cNvSpPr>
          <p:nvPr>
            <p:ph sz="quarter" idx="4"/>
          </p:nvPr>
        </p:nvSpPr>
        <p:spPr>
          <a:xfrm>
            <a:off x="4813762" y="2052589"/>
            <a:ext cx="3947466" cy="4277709"/>
          </a:xfrm>
        </p:spPr>
        <p:txBody>
          <a:bodyPr/>
          <a:lstStyle/>
          <a:p>
            <a:r>
              <a:rPr lang="it-IT" dirty="0">
                <a:solidFill>
                  <a:schemeClr val="tx1">
                    <a:lumMod val="65000"/>
                    <a:lumOff val="35000"/>
                  </a:schemeClr>
                </a:solidFill>
              </a:rPr>
              <a:t>Si risparmia tempo acquisendo registrazioni intraorali complete mediante l’estrazione automatica di fino a 5 immagini dal set dei dati di scansione</a:t>
            </a:r>
          </a:p>
          <a:p>
            <a:r>
              <a:rPr lang="it-IT" dirty="0">
                <a:solidFill>
                  <a:schemeClr val="tx1">
                    <a:lumMod val="65000"/>
                    <a:lumOff val="35000"/>
                  </a:schemeClr>
                </a:solidFill>
              </a:rPr>
              <a:t>Le immagini estratte vengono memorizzate nella cartella di imaging del paziente</a:t>
            </a:r>
          </a:p>
        </p:txBody>
      </p:sp>
      <p:sp>
        <p:nvSpPr>
          <p:cNvPr id="4" name="Date Placeholder 3">
            <a:extLst>
              <a:ext uri="{FF2B5EF4-FFF2-40B4-BE49-F238E27FC236}">
                <a16:creationId xmlns:a16="http://schemas.microsoft.com/office/drawing/2014/main" id="{8A5A597B-57C9-43A8-9A00-E52C0ACE9605}"/>
              </a:ext>
            </a:extLst>
          </p:cNvPr>
          <p:cNvSpPr>
            <a:spLocks noGrp="1"/>
          </p:cNvSpPr>
          <p:nvPr>
            <p:ph type="dt" sz="half" idx="10"/>
          </p:nvPr>
        </p:nvSpPr>
        <p:spPr/>
        <p:txBody>
          <a:bodyPr/>
          <a:lstStyle/>
          <a:p>
            <a:fld id="{4DFBAC33-C399-4E72-8746-25C0EB9F8EB1}" type="datetime3">
              <a:rPr lang="da-DK" noProof="0" smtClean="0"/>
              <a:t>07.10.2019</a:t>
            </a:fld>
            <a:endParaRPr lang="da-DK" noProof="0"/>
          </a:p>
        </p:txBody>
      </p:sp>
      <p:sp>
        <p:nvSpPr>
          <p:cNvPr id="2" name="Title 1">
            <a:extLst>
              <a:ext uri="{FF2B5EF4-FFF2-40B4-BE49-F238E27FC236}">
                <a16:creationId xmlns:a16="http://schemas.microsoft.com/office/drawing/2014/main" id="{9496B73A-5E0F-488C-AC28-D0BBB7CABB40}"/>
              </a:ext>
            </a:extLst>
          </p:cNvPr>
          <p:cNvSpPr>
            <a:spLocks noGrp="1"/>
          </p:cNvSpPr>
          <p:nvPr>
            <p:ph type="title"/>
          </p:nvPr>
        </p:nvSpPr>
        <p:spPr/>
        <p:txBody>
          <a:bodyPr/>
          <a:lstStyle/>
          <a:p>
            <a:r>
              <a:rPr lang="it-IT">
                <a:solidFill>
                  <a:schemeClr val="tx1">
                    <a:lumMod val="65000"/>
                    <a:lumOff val="35000"/>
                  </a:schemeClr>
                </a:solidFill>
              </a:rPr>
              <a:t>L’estrazione automatica delle immagini fa risparmiare tempo</a:t>
            </a:r>
          </a:p>
        </p:txBody>
      </p:sp>
      <p:pic>
        <p:nvPicPr>
          <p:cNvPr id="11" name="Picture 10">
            <a:extLst>
              <a:ext uri="{FF2B5EF4-FFF2-40B4-BE49-F238E27FC236}">
                <a16:creationId xmlns:a16="http://schemas.microsoft.com/office/drawing/2014/main" id="{D9BA9E1F-A924-47DC-8861-58C8E23C4F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5089" y="3960698"/>
            <a:ext cx="3926434" cy="2171700"/>
          </a:xfrm>
          <a:prstGeom prst="rect">
            <a:avLst/>
          </a:prstGeom>
          <a:ln>
            <a:solidFill>
              <a:schemeClr val="tx2"/>
            </a:solidFill>
          </a:ln>
        </p:spPr>
      </p:pic>
      <p:pic>
        <p:nvPicPr>
          <p:cNvPr id="13" name="Picture 12">
            <a:extLst>
              <a:ext uri="{FF2B5EF4-FFF2-40B4-BE49-F238E27FC236}">
                <a16:creationId xmlns:a16="http://schemas.microsoft.com/office/drawing/2014/main" id="{02B413A8-CDEF-4AE6-996F-86CF10535891}"/>
              </a:ext>
            </a:extLst>
          </p:cNvPr>
          <p:cNvPicPr>
            <a:picLocks noChangeAspect="1"/>
          </p:cNvPicPr>
          <p:nvPr/>
        </p:nvPicPr>
        <p:blipFill rotWithShape="1">
          <a:blip r:embed="rId3">
            <a:extLst>
              <a:ext uri="{28A0092B-C50C-407E-A947-70E740481C1C}">
                <a14:useLocalDpi xmlns:a14="http://schemas.microsoft.com/office/drawing/2010/main" val="0"/>
              </a:ext>
            </a:extLst>
          </a:blip>
          <a:srcRect l="1701" t="3004" r="1674" b="2145"/>
          <a:stretch/>
        </p:blipFill>
        <p:spPr>
          <a:xfrm>
            <a:off x="247650" y="3960698"/>
            <a:ext cx="4107443" cy="2176272"/>
          </a:xfrm>
          <a:prstGeom prst="rect">
            <a:avLst/>
          </a:prstGeom>
          <a:ln>
            <a:solidFill>
              <a:schemeClr val="tx2"/>
            </a:solidFill>
          </a:ln>
        </p:spPr>
      </p:pic>
    </p:spTree>
    <p:extLst>
      <p:ext uri="{BB962C8B-B14F-4D97-AF65-F5344CB8AC3E}">
        <p14:creationId xmlns:p14="http://schemas.microsoft.com/office/powerpoint/2010/main" val="40174985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8FE62E-9D8F-46D8-971E-3FA7BE02F2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5444" y="2393052"/>
            <a:ext cx="4860607" cy="2743200"/>
          </a:xfrm>
          <a:prstGeom prst="rect">
            <a:avLst/>
          </a:prstGeom>
        </p:spPr>
      </p:pic>
      <p:sp>
        <p:nvSpPr>
          <p:cNvPr id="9" name="Title 8">
            <a:extLst>
              <a:ext uri="{FF2B5EF4-FFF2-40B4-BE49-F238E27FC236}">
                <a16:creationId xmlns:a16="http://schemas.microsoft.com/office/drawing/2014/main" id="{0F26ADC1-01F8-4CD5-8C0B-F51676CD54DA}"/>
              </a:ext>
            </a:extLst>
          </p:cNvPr>
          <p:cNvSpPr>
            <a:spLocks noGrp="1"/>
          </p:cNvSpPr>
          <p:nvPr>
            <p:ph type="title"/>
          </p:nvPr>
        </p:nvSpPr>
        <p:spPr/>
        <p:txBody>
          <a:bodyPr/>
          <a:lstStyle/>
          <a:p>
            <a:r>
              <a:rPr lang="it-IT">
                <a:solidFill>
                  <a:schemeClr val="tx1">
                    <a:lumMod val="65000"/>
                    <a:lumOff val="35000"/>
                  </a:schemeClr>
                </a:solidFill>
              </a:rPr>
              <a:t>Guardate oltre la superficie</a:t>
            </a:r>
          </a:p>
        </p:txBody>
      </p:sp>
      <p:sp>
        <p:nvSpPr>
          <p:cNvPr id="3" name="Content Placeholder 2">
            <a:extLst>
              <a:ext uri="{FF2B5EF4-FFF2-40B4-BE49-F238E27FC236}">
                <a16:creationId xmlns:a16="http://schemas.microsoft.com/office/drawing/2014/main" id="{CB6F6FF7-91E9-4B9D-9ABD-7BF57DE3B525}"/>
              </a:ext>
            </a:extLst>
          </p:cNvPr>
          <p:cNvSpPr>
            <a:spLocks noGrp="1"/>
          </p:cNvSpPr>
          <p:nvPr>
            <p:ph idx="1"/>
          </p:nvPr>
        </p:nvSpPr>
        <p:spPr/>
        <p:txBody>
          <a:bodyPr/>
          <a:lstStyle/>
          <a:p>
            <a:pPr marL="0" indent="0">
              <a:buNone/>
            </a:pPr>
            <a:r>
              <a:rPr lang="it-IT">
                <a:solidFill>
                  <a:schemeClr val="tx1">
                    <a:lumMod val="65000"/>
                    <a:lumOff val="35000"/>
                  </a:schemeClr>
                </a:solidFill>
              </a:rPr>
              <a:t>Regolate l’opacità dell’arcata superiore e/o inferiore per visualizzare la dentatura sottostante </a:t>
            </a:r>
          </a:p>
        </p:txBody>
      </p:sp>
      <p:sp>
        <p:nvSpPr>
          <p:cNvPr id="6" name="Date Placeholder 5">
            <a:extLst>
              <a:ext uri="{FF2B5EF4-FFF2-40B4-BE49-F238E27FC236}">
                <a16:creationId xmlns:a16="http://schemas.microsoft.com/office/drawing/2014/main" id="{2510950E-D431-46DB-80A1-29E1148DA831}"/>
              </a:ext>
            </a:extLst>
          </p:cNvPr>
          <p:cNvSpPr>
            <a:spLocks noGrp="1"/>
          </p:cNvSpPr>
          <p:nvPr>
            <p:ph type="dt" sz="half" idx="10"/>
          </p:nvPr>
        </p:nvSpPr>
        <p:spPr/>
        <p:txBody>
          <a:bodyPr/>
          <a:lstStyle/>
          <a:p>
            <a:fld id="{6F26E6BC-217D-46B8-94FF-3E51C3F09128}" type="datetime3">
              <a:rPr lang="da-DK" smtClean="0"/>
              <a:t>07.10.2019</a:t>
            </a:fld>
            <a:endParaRPr lang="da-DK"/>
          </a:p>
        </p:txBody>
      </p:sp>
      <p:pic>
        <p:nvPicPr>
          <p:cNvPr id="11" name="Picture 10">
            <a:extLst>
              <a:ext uri="{FF2B5EF4-FFF2-40B4-BE49-F238E27FC236}">
                <a16:creationId xmlns:a16="http://schemas.microsoft.com/office/drawing/2014/main" id="{ED996143-CF5B-45E7-A1AB-6E4BF09C20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9696" y="2395728"/>
            <a:ext cx="4860607" cy="2743200"/>
          </a:xfrm>
          <a:prstGeom prst="rect">
            <a:avLst/>
          </a:prstGeom>
        </p:spPr>
      </p:pic>
      <p:sp>
        <p:nvSpPr>
          <p:cNvPr id="14" name="Rectangle 13">
            <a:extLst>
              <a:ext uri="{FF2B5EF4-FFF2-40B4-BE49-F238E27FC236}">
                <a16:creationId xmlns:a16="http://schemas.microsoft.com/office/drawing/2014/main" id="{F00EB4C7-E22F-4662-B0AF-232B56B6B8F0}"/>
              </a:ext>
            </a:extLst>
          </p:cNvPr>
          <p:cNvSpPr/>
          <p:nvPr/>
        </p:nvSpPr>
        <p:spPr>
          <a:xfrm>
            <a:off x="3372662" y="5250678"/>
            <a:ext cx="2386169" cy="430887"/>
          </a:xfrm>
          <a:prstGeom prst="rect">
            <a:avLst/>
          </a:prstGeom>
        </p:spPr>
        <p:txBody>
          <a:bodyPr wrap="square">
            <a:spAutoFit/>
          </a:bodyPr>
          <a:lstStyle/>
          <a:p>
            <a:pPr algn="ctr"/>
            <a:r>
              <a:rPr lang="it-IT" sz="1100" dirty="0">
                <a:solidFill>
                  <a:schemeClr val="tx1">
                    <a:lumMod val="65000"/>
                    <a:lumOff val="35000"/>
                  </a:schemeClr>
                </a:solidFill>
              </a:rPr>
              <a:t>TRANSPARENCY ADJUST (regolazione della trasparenza)</a:t>
            </a:r>
          </a:p>
        </p:txBody>
      </p:sp>
    </p:spTree>
    <p:extLst>
      <p:ext uri="{BB962C8B-B14F-4D97-AF65-F5344CB8AC3E}">
        <p14:creationId xmlns:p14="http://schemas.microsoft.com/office/powerpoint/2010/main" val="349014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648B7D-502D-49C9-A77A-6F79857E1D92}"/>
              </a:ext>
            </a:extLst>
          </p:cNvPr>
          <p:cNvSpPr>
            <a:spLocks noGrp="1"/>
          </p:cNvSpPr>
          <p:nvPr>
            <p:ph type="body" idx="1"/>
          </p:nvPr>
        </p:nvSpPr>
        <p:spPr/>
        <p:txBody>
          <a:bodyPr/>
          <a:lstStyle/>
          <a:p>
            <a:r>
              <a:rPr lang="it-IT">
                <a:solidFill>
                  <a:schemeClr val="tx1">
                    <a:lumMod val="65000"/>
                    <a:lumOff val="35000"/>
                  </a:schemeClr>
                </a:solidFill>
              </a:rPr>
              <a:t>Passo Movimento</a:t>
            </a:r>
          </a:p>
        </p:txBody>
      </p:sp>
      <p:sp>
        <p:nvSpPr>
          <p:cNvPr id="3" name="Content Placeholder 2">
            <a:extLst>
              <a:ext uri="{FF2B5EF4-FFF2-40B4-BE49-F238E27FC236}">
                <a16:creationId xmlns:a16="http://schemas.microsoft.com/office/drawing/2014/main" id="{D456C93E-DE0B-4AB7-BC14-816FD7E42015}"/>
              </a:ext>
            </a:extLst>
          </p:cNvPr>
          <p:cNvSpPr>
            <a:spLocks noGrp="1"/>
          </p:cNvSpPr>
          <p:nvPr>
            <p:ph sz="half" idx="2"/>
          </p:nvPr>
        </p:nvSpPr>
        <p:spPr/>
        <p:txBody>
          <a:bodyPr/>
          <a:lstStyle/>
          <a:p>
            <a:r>
              <a:rPr lang="it-IT">
                <a:solidFill>
                  <a:schemeClr val="tx1">
                    <a:lumMod val="65000"/>
                    <a:lumOff val="35000"/>
                  </a:schemeClr>
                </a:solidFill>
              </a:rPr>
              <a:t>Regolazione del piano occlusale verso la mascella o verso la mandibola in base a quanto necessario</a:t>
            </a:r>
          </a:p>
          <a:p>
            <a:endParaRPr lang="en-US">
              <a:solidFill>
                <a:schemeClr val="tx1">
                  <a:lumMod val="65000"/>
                  <a:lumOff val="35000"/>
                </a:schemeClr>
              </a:solidFill>
            </a:endParaRPr>
          </a:p>
        </p:txBody>
      </p:sp>
      <p:sp>
        <p:nvSpPr>
          <p:cNvPr id="4" name="Text Placeholder 3">
            <a:extLst>
              <a:ext uri="{FF2B5EF4-FFF2-40B4-BE49-F238E27FC236}">
                <a16:creationId xmlns:a16="http://schemas.microsoft.com/office/drawing/2014/main" id="{62F3738F-122D-4ACD-9A97-2885B41BD4D0}"/>
              </a:ext>
            </a:extLst>
          </p:cNvPr>
          <p:cNvSpPr>
            <a:spLocks noGrp="1"/>
          </p:cNvSpPr>
          <p:nvPr>
            <p:ph type="body" sz="quarter" idx="3"/>
          </p:nvPr>
        </p:nvSpPr>
        <p:spPr/>
        <p:txBody>
          <a:bodyPr/>
          <a:lstStyle/>
          <a:p>
            <a:r>
              <a:rPr lang="it-IT">
                <a:solidFill>
                  <a:schemeClr val="tx1">
                    <a:lumMod val="65000"/>
                    <a:lumOff val="35000"/>
                  </a:schemeClr>
                </a:solidFill>
              </a:rPr>
              <a:t>Passo Rotazione</a:t>
            </a:r>
          </a:p>
        </p:txBody>
      </p:sp>
      <p:sp>
        <p:nvSpPr>
          <p:cNvPr id="5" name="Content Placeholder 4">
            <a:extLst>
              <a:ext uri="{FF2B5EF4-FFF2-40B4-BE49-F238E27FC236}">
                <a16:creationId xmlns:a16="http://schemas.microsoft.com/office/drawing/2014/main" id="{17FB50A4-BC75-4A73-A1BE-D6B70FCE18FC}"/>
              </a:ext>
            </a:extLst>
          </p:cNvPr>
          <p:cNvSpPr>
            <a:spLocks noGrp="1"/>
          </p:cNvSpPr>
          <p:nvPr>
            <p:ph sz="quarter" idx="4"/>
          </p:nvPr>
        </p:nvSpPr>
        <p:spPr/>
        <p:txBody>
          <a:bodyPr/>
          <a:lstStyle/>
          <a:p>
            <a:r>
              <a:rPr lang="it-IT">
                <a:solidFill>
                  <a:schemeClr val="tx1">
                    <a:lumMod val="65000"/>
                    <a:lumOff val="35000"/>
                  </a:schemeClr>
                </a:solidFill>
              </a:rPr>
              <a:t>Rotazione dell’impronta digitale attorno al piano occlusale </a:t>
            </a:r>
          </a:p>
        </p:txBody>
      </p:sp>
      <p:sp>
        <p:nvSpPr>
          <p:cNvPr id="6" name="Date Placeholder 5">
            <a:extLst>
              <a:ext uri="{FF2B5EF4-FFF2-40B4-BE49-F238E27FC236}">
                <a16:creationId xmlns:a16="http://schemas.microsoft.com/office/drawing/2014/main" id="{FE3D9A69-DFA0-40F8-8335-855EE255745A}"/>
              </a:ext>
            </a:extLst>
          </p:cNvPr>
          <p:cNvSpPr>
            <a:spLocks noGrp="1"/>
          </p:cNvSpPr>
          <p:nvPr>
            <p:ph type="dt" sz="half" idx="10"/>
          </p:nvPr>
        </p:nvSpPr>
        <p:spPr/>
        <p:txBody>
          <a:bodyPr/>
          <a:lstStyle/>
          <a:p>
            <a:fld id="{150706D0-1F80-4FF5-9B63-8839D5D77AEC}" type="datetime3">
              <a:rPr lang="da-DK" smtClean="0"/>
              <a:t>07.10.2019</a:t>
            </a:fld>
            <a:endParaRPr lang="da-DK"/>
          </a:p>
        </p:txBody>
      </p:sp>
      <p:sp>
        <p:nvSpPr>
          <p:cNvPr id="8" name="Title 7">
            <a:extLst>
              <a:ext uri="{FF2B5EF4-FFF2-40B4-BE49-F238E27FC236}">
                <a16:creationId xmlns:a16="http://schemas.microsoft.com/office/drawing/2014/main" id="{4B3B9693-E6B7-42EA-8163-1B65A609056A}"/>
              </a:ext>
            </a:extLst>
          </p:cNvPr>
          <p:cNvSpPr>
            <a:spLocks noGrp="1"/>
          </p:cNvSpPr>
          <p:nvPr>
            <p:ph type="title"/>
          </p:nvPr>
        </p:nvSpPr>
        <p:spPr/>
        <p:txBody>
          <a:bodyPr/>
          <a:lstStyle/>
          <a:p>
            <a:r>
              <a:rPr lang="it-IT">
                <a:solidFill>
                  <a:schemeClr val="tx1">
                    <a:lumMod val="65000"/>
                    <a:lumOff val="35000"/>
                  </a:schemeClr>
                </a:solidFill>
              </a:rPr>
              <a:t>Regolate l’orientamento del modello</a:t>
            </a:r>
          </a:p>
        </p:txBody>
      </p:sp>
      <p:pic>
        <p:nvPicPr>
          <p:cNvPr id="25" name="Picture 24">
            <a:extLst>
              <a:ext uri="{FF2B5EF4-FFF2-40B4-BE49-F238E27FC236}">
                <a16:creationId xmlns:a16="http://schemas.microsoft.com/office/drawing/2014/main" id="{424B7182-E6A8-45C5-B4D7-25549A0598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6605" y="3353012"/>
            <a:ext cx="3479714" cy="1963860"/>
          </a:xfrm>
          <a:prstGeom prst="rect">
            <a:avLst/>
          </a:prstGeom>
        </p:spPr>
      </p:pic>
      <p:pic>
        <p:nvPicPr>
          <p:cNvPr id="29" name="Picture 28">
            <a:extLst>
              <a:ext uri="{FF2B5EF4-FFF2-40B4-BE49-F238E27FC236}">
                <a16:creationId xmlns:a16="http://schemas.microsoft.com/office/drawing/2014/main" id="{96AEC0A1-8582-4214-836E-DEE7C7837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150" y="3353012"/>
            <a:ext cx="3479714" cy="1963860"/>
          </a:xfrm>
          <a:prstGeom prst="rect">
            <a:avLst/>
          </a:prstGeom>
        </p:spPr>
      </p:pic>
      <p:pic>
        <p:nvPicPr>
          <p:cNvPr id="23" name="Picture 22">
            <a:extLst>
              <a:ext uri="{FF2B5EF4-FFF2-40B4-BE49-F238E27FC236}">
                <a16:creationId xmlns:a16="http://schemas.microsoft.com/office/drawing/2014/main" id="{F7E2728D-1171-4806-AC5A-5AA3404571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916" y="3353012"/>
            <a:ext cx="3479714" cy="1963860"/>
          </a:xfrm>
          <a:prstGeom prst="rect">
            <a:avLst/>
          </a:prstGeom>
        </p:spPr>
      </p:pic>
      <p:pic>
        <p:nvPicPr>
          <p:cNvPr id="27" name="Picture 26">
            <a:extLst>
              <a:ext uri="{FF2B5EF4-FFF2-40B4-BE49-F238E27FC236}">
                <a16:creationId xmlns:a16="http://schemas.microsoft.com/office/drawing/2014/main" id="{BF435488-7A48-4871-A04E-11F88C4C3D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6605" y="3353012"/>
            <a:ext cx="3479714" cy="1963860"/>
          </a:xfrm>
          <a:prstGeom prst="rect">
            <a:avLst/>
          </a:prstGeom>
        </p:spPr>
      </p:pic>
    </p:spTree>
    <p:extLst>
      <p:ext uri="{BB962C8B-B14F-4D97-AF65-F5344CB8AC3E}">
        <p14:creationId xmlns:p14="http://schemas.microsoft.com/office/powerpoint/2010/main" val="201484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B5B74-AD2D-4CCB-A961-4BAB917C8AB3}"/>
              </a:ext>
            </a:extLst>
          </p:cNvPr>
          <p:cNvSpPr>
            <a:spLocks noGrp="1"/>
          </p:cNvSpPr>
          <p:nvPr>
            <p:ph type="title"/>
          </p:nvPr>
        </p:nvSpPr>
        <p:spPr/>
        <p:txBody>
          <a:bodyPr/>
          <a:lstStyle/>
          <a:p>
            <a:r>
              <a:rPr lang="it-IT">
                <a:solidFill>
                  <a:schemeClr val="tx1">
                    <a:lumMod val="65000"/>
                    <a:lumOff val="35000"/>
                  </a:schemeClr>
                </a:solidFill>
              </a:rPr>
              <a:t>Marcate facilmente le linee di margine</a:t>
            </a:r>
          </a:p>
        </p:txBody>
      </p:sp>
      <p:sp>
        <p:nvSpPr>
          <p:cNvPr id="3" name="Content Placeholder 2">
            <a:extLst>
              <a:ext uri="{FF2B5EF4-FFF2-40B4-BE49-F238E27FC236}">
                <a16:creationId xmlns:a16="http://schemas.microsoft.com/office/drawing/2014/main" id="{621DD3FD-EF85-4AA2-B3AE-D15AC09D1E5E}"/>
              </a:ext>
            </a:extLst>
          </p:cNvPr>
          <p:cNvSpPr>
            <a:spLocks noGrp="1"/>
          </p:cNvSpPr>
          <p:nvPr>
            <p:ph idx="1"/>
          </p:nvPr>
        </p:nvSpPr>
        <p:spPr>
          <a:xfrm>
            <a:off x="540546" y="1393616"/>
            <a:ext cx="8454598" cy="4742072"/>
          </a:xfrm>
        </p:spPr>
        <p:txBody>
          <a:bodyPr vert="horz" lIns="0" tIns="0" rIns="0" bIns="0" rtlCol="0" anchor="t">
            <a:noAutofit/>
          </a:bodyPr>
          <a:lstStyle/>
          <a:p>
            <a:pPr marL="179705" indent="-179705"/>
            <a:r>
              <a:rPr lang="it-IT" dirty="0">
                <a:solidFill>
                  <a:schemeClr val="tx1">
                    <a:lumMod val="65000"/>
                    <a:lumOff val="35000"/>
                  </a:schemeClr>
                </a:solidFill>
              </a:rPr>
              <a:t>Il rilevamento automatizzato della linea di margine individua la linea di margine</a:t>
            </a:r>
          </a:p>
          <a:p>
            <a:pPr marL="179705" indent="-179705"/>
            <a:r>
              <a:rPr lang="it-IT" dirty="0">
                <a:solidFill>
                  <a:schemeClr val="tx1">
                    <a:lumMod val="65000"/>
                    <a:lumOff val="35000"/>
                  </a:schemeClr>
                </a:solidFill>
              </a:rPr>
              <a:t>Inoltre, se desiderato, le linee di margine possono essere contrassegnate manualmente</a:t>
            </a:r>
          </a:p>
          <a:p>
            <a:pPr marL="179705" indent="-179705"/>
            <a:r>
              <a:rPr lang="it-IT" dirty="0">
                <a:solidFill>
                  <a:schemeClr val="tx1">
                    <a:lumMod val="65000"/>
                    <a:lumOff val="35000"/>
                  </a:schemeClr>
                </a:solidFill>
              </a:rPr>
              <a:t>Utilizzando lo strumento Margin line editing si possono apportare modifiche</a:t>
            </a:r>
          </a:p>
          <a:p>
            <a:pPr marL="179705" indent="-179705"/>
            <a:endParaRPr lang="en-US" dirty="0">
              <a:solidFill>
                <a:schemeClr val="tx1">
                  <a:lumMod val="65000"/>
                  <a:lumOff val="35000"/>
                </a:schemeClr>
              </a:solidFill>
              <a:cs typeface="Arial"/>
            </a:endParaRPr>
          </a:p>
        </p:txBody>
      </p:sp>
      <p:sp>
        <p:nvSpPr>
          <p:cNvPr id="4" name="Date Placeholder 3">
            <a:extLst>
              <a:ext uri="{FF2B5EF4-FFF2-40B4-BE49-F238E27FC236}">
                <a16:creationId xmlns:a16="http://schemas.microsoft.com/office/drawing/2014/main" id="{C4C1C8F8-AD6E-42EC-81E7-62DD65B4A789}"/>
              </a:ext>
            </a:extLst>
          </p:cNvPr>
          <p:cNvSpPr>
            <a:spLocks noGrp="1"/>
          </p:cNvSpPr>
          <p:nvPr>
            <p:ph type="dt" sz="half" idx="10"/>
          </p:nvPr>
        </p:nvSpPr>
        <p:spPr/>
        <p:txBody>
          <a:bodyPr/>
          <a:lstStyle/>
          <a:p>
            <a:fld id="{D946BCCD-9782-40E6-AC65-6BBDBEE2DB6B}" type="datetime3">
              <a:rPr lang="da-DK" noProof="0" smtClean="0"/>
              <a:t>07.10.2019</a:t>
            </a:fld>
            <a:endParaRPr lang="da-DK" noProof="0"/>
          </a:p>
        </p:txBody>
      </p:sp>
      <p:pic>
        <p:nvPicPr>
          <p:cNvPr id="7" name="Picture 6">
            <a:extLst>
              <a:ext uri="{FF2B5EF4-FFF2-40B4-BE49-F238E27FC236}">
                <a16:creationId xmlns:a16="http://schemas.microsoft.com/office/drawing/2014/main" id="{34AB0B9D-A27D-470B-98DA-28818331B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856" y="2377440"/>
            <a:ext cx="6599937" cy="3712464"/>
          </a:xfrm>
          <a:prstGeom prst="rect">
            <a:avLst/>
          </a:prstGeom>
          <a:ln>
            <a:solidFill>
              <a:schemeClr val="tx2"/>
            </a:solidFill>
          </a:ln>
        </p:spPr>
      </p:pic>
      <p:sp>
        <p:nvSpPr>
          <p:cNvPr id="8" name="Rectangle 7">
            <a:extLst>
              <a:ext uri="{FF2B5EF4-FFF2-40B4-BE49-F238E27FC236}">
                <a16:creationId xmlns:a16="http://schemas.microsoft.com/office/drawing/2014/main" id="{398D7D74-EB5E-4FC1-9734-C5E275A40537}"/>
              </a:ext>
            </a:extLst>
          </p:cNvPr>
          <p:cNvSpPr/>
          <p:nvPr/>
        </p:nvSpPr>
        <p:spPr>
          <a:xfrm>
            <a:off x="2550750" y="6203848"/>
            <a:ext cx="4030006" cy="261610"/>
          </a:xfrm>
          <a:prstGeom prst="rect">
            <a:avLst/>
          </a:prstGeom>
        </p:spPr>
        <p:txBody>
          <a:bodyPr wrap="square">
            <a:spAutoFit/>
          </a:bodyPr>
          <a:lstStyle/>
          <a:p>
            <a:pPr algn="ctr"/>
            <a:r>
              <a:rPr lang="it-IT" sz="1100" dirty="0">
                <a:solidFill>
                  <a:schemeClr val="tx1">
                    <a:lumMod val="65000"/>
                    <a:lumOff val="35000"/>
                  </a:schemeClr>
                </a:solidFill>
              </a:rPr>
              <a:t>MARGIN LINE TOOL (strumento modifica linea di margine)</a:t>
            </a:r>
          </a:p>
        </p:txBody>
      </p:sp>
    </p:spTree>
    <p:extLst>
      <p:ext uri="{BB962C8B-B14F-4D97-AF65-F5344CB8AC3E}">
        <p14:creationId xmlns:p14="http://schemas.microsoft.com/office/powerpoint/2010/main" val="4381153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648B7D-502D-49C9-A77A-6F79857E1D92}"/>
              </a:ext>
            </a:extLst>
          </p:cNvPr>
          <p:cNvSpPr>
            <a:spLocks noGrp="1"/>
          </p:cNvSpPr>
          <p:nvPr>
            <p:ph type="body" idx="1"/>
          </p:nvPr>
        </p:nvSpPr>
        <p:spPr/>
        <p:txBody>
          <a:bodyPr/>
          <a:lstStyle/>
          <a:p>
            <a:r>
              <a:rPr lang="it-IT">
                <a:solidFill>
                  <a:schemeClr val="tx1">
                    <a:lumMod val="65000"/>
                    <a:lumOff val="35000"/>
                  </a:schemeClr>
                </a:solidFill>
              </a:rPr>
              <a:t>OCCLUSION PRESSURE (pressione di occlusione)</a:t>
            </a:r>
          </a:p>
        </p:txBody>
      </p:sp>
      <p:sp>
        <p:nvSpPr>
          <p:cNvPr id="3" name="Content Placeholder 2">
            <a:extLst>
              <a:ext uri="{FF2B5EF4-FFF2-40B4-BE49-F238E27FC236}">
                <a16:creationId xmlns:a16="http://schemas.microsoft.com/office/drawing/2014/main" id="{D456C93E-DE0B-4AB7-BC14-816FD7E42015}"/>
              </a:ext>
            </a:extLst>
          </p:cNvPr>
          <p:cNvSpPr>
            <a:spLocks noGrp="1"/>
          </p:cNvSpPr>
          <p:nvPr>
            <p:ph sz="half" idx="2"/>
          </p:nvPr>
        </p:nvSpPr>
        <p:spPr>
          <a:xfrm>
            <a:off x="540000" y="2357912"/>
            <a:ext cx="3786155" cy="4066135"/>
          </a:xfrm>
        </p:spPr>
        <p:txBody>
          <a:bodyPr/>
          <a:lstStyle/>
          <a:p>
            <a:r>
              <a:rPr lang="it-IT">
                <a:solidFill>
                  <a:schemeClr val="tx1">
                    <a:lumMod val="65000"/>
                    <a:lumOff val="35000"/>
                  </a:schemeClr>
                </a:solidFill>
              </a:rPr>
              <a:t>Mappatura della pressione di occlusione per controllare il bite</a:t>
            </a:r>
          </a:p>
          <a:p>
            <a:endParaRPr lang="en-US">
              <a:solidFill>
                <a:schemeClr val="tx1">
                  <a:lumMod val="65000"/>
                  <a:lumOff val="35000"/>
                </a:schemeClr>
              </a:solidFill>
            </a:endParaRPr>
          </a:p>
        </p:txBody>
      </p:sp>
      <p:sp>
        <p:nvSpPr>
          <p:cNvPr id="4" name="Text Placeholder 3">
            <a:extLst>
              <a:ext uri="{FF2B5EF4-FFF2-40B4-BE49-F238E27FC236}">
                <a16:creationId xmlns:a16="http://schemas.microsoft.com/office/drawing/2014/main" id="{62F3738F-122D-4ACD-9A97-2885B41BD4D0}"/>
              </a:ext>
            </a:extLst>
          </p:cNvPr>
          <p:cNvSpPr>
            <a:spLocks noGrp="1"/>
          </p:cNvSpPr>
          <p:nvPr>
            <p:ph type="body" sz="quarter" idx="3"/>
          </p:nvPr>
        </p:nvSpPr>
        <p:spPr>
          <a:xfrm>
            <a:off x="4813761" y="1377394"/>
            <a:ext cx="4187363" cy="381832"/>
          </a:xfrm>
        </p:spPr>
        <p:txBody>
          <a:bodyPr/>
          <a:lstStyle/>
          <a:p>
            <a:r>
              <a:rPr lang="it-IT">
                <a:solidFill>
                  <a:schemeClr val="tx1">
                    <a:lumMod val="65000"/>
                    <a:lumOff val="35000"/>
                  </a:schemeClr>
                </a:solidFill>
              </a:rPr>
              <a:t>SEMI-AUTOMATED BITE ADJUSTMENT (regolazione bite semi-automatica)</a:t>
            </a:r>
          </a:p>
        </p:txBody>
      </p:sp>
      <p:sp>
        <p:nvSpPr>
          <p:cNvPr id="5" name="Content Placeholder 4">
            <a:extLst>
              <a:ext uri="{FF2B5EF4-FFF2-40B4-BE49-F238E27FC236}">
                <a16:creationId xmlns:a16="http://schemas.microsoft.com/office/drawing/2014/main" id="{17FB50A4-BC75-4A73-A1BE-D6B70FCE18FC}"/>
              </a:ext>
            </a:extLst>
          </p:cNvPr>
          <p:cNvSpPr>
            <a:spLocks noGrp="1"/>
          </p:cNvSpPr>
          <p:nvPr>
            <p:ph sz="quarter" idx="4"/>
          </p:nvPr>
        </p:nvSpPr>
        <p:spPr>
          <a:xfrm>
            <a:off x="4813762" y="2359853"/>
            <a:ext cx="3785400" cy="4066135"/>
          </a:xfrm>
        </p:spPr>
        <p:txBody>
          <a:bodyPr/>
          <a:lstStyle/>
          <a:p>
            <a:r>
              <a:rPr lang="it-IT" dirty="0">
                <a:solidFill>
                  <a:schemeClr val="tx1">
                    <a:lumMod val="65000"/>
                    <a:lumOff val="35000"/>
                  </a:schemeClr>
                </a:solidFill>
              </a:rPr>
              <a:t>Esecuzione di piccole modifiche al bite in base a quanto necessario </a:t>
            </a:r>
          </a:p>
        </p:txBody>
      </p:sp>
      <p:sp>
        <p:nvSpPr>
          <p:cNvPr id="6" name="Date Placeholder 5">
            <a:extLst>
              <a:ext uri="{FF2B5EF4-FFF2-40B4-BE49-F238E27FC236}">
                <a16:creationId xmlns:a16="http://schemas.microsoft.com/office/drawing/2014/main" id="{FE3D9A69-DFA0-40F8-8335-855EE255745A}"/>
              </a:ext>
            </a:extLst>
          </p:cNvPr>
          <p:cNvSpPr>
            <a:spLocks noGrp="1"/>
          </p:cNvSpPr>
          <p:nvPr>
            <p:ph type="dt" sz="half" idx="10"/>
          </p:nvPr>
        </p:nvSpPr>
        <p:spPr/>
        <p:txBody>
          <a:bodyPr/>
          <a:lstStyle/>
          <a:p>
            <a:fld id="{8E357A12-B4B2-48E6-B776-C8ED494B77FC}" type="datetime3">
              <a:rPr lang="da-DK" smtClean="0"/>
              <a:t>07.10.2019</a:t>
            </a:fld>
            <a:endParaRPr lang="da-DK"/>
          </a:p>
        </p:txBody>
      </p:sp>
      <p:sp>
        <p:nvSpPr>
          <p:cNvPr id="8" name="Title 7">
            <a:extLst>
              <a:ext uri="{FF2B5EF4-FFF2-40B4-BE49-F238E27FC236}">
                <a16:creationId xmlns:a16="http://schemas.microsoft.com/office/drawing/2014/main" id="{4B3B9693-E6B7-42EA-8163-1B65A609056A}"/>
              </a:ext>
            </a:extLst>
          </p:cNvPr>
          <p:cNvSpPr>
            <a:spLocks noGrp="1"/>
          </p:cNvSpPr>
          <p:nvPr>
            <p:ph type="title"/>
          </p:nvPr>
        </p:nvSpPr>
        <p:spPr/>
        <p:txBody>
          <a:bodyPr/>
          <a:lstStyle/>
          <a:p>
            <a:r>
              <a:rPr lang="it-IT">
                <a:solidFill>
                  <a:schemeClr val="tx1">
                    <a:lumMod val="65000"/>
                    <a:lumOff val="35000"/>
                  </a:schemeClr>
                </a:solidFill>
              </a:rPr>
              <a:t>Verificate l’occlusione</a:t>
            </a:r>
          </a:p>
        </p:txBody>
      </p:sp>
      <p:pic>
        <p:nvPicPr>
          <p:cNvPr id="10" name="Picture 9">
            <a:extLst>
              <a:ext uri="{FF2B5EF4-FFF2-40B4-BE49-F238E27FC236}">
                <a16:creationId xmlns:a16="http://schemas.microsoft.com/office/drawing/2014/main" id="{C78D940E-C148-48F3-8303-9A8319A223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5192" y="3355848"/>
            <a:ext cx="3483864" cy="1959674"/>
          </a:xfrm>
          <a:prstGeom prst="rect">
            <a:avLst/>
          </a:prstGeom>
          <a:ln>
            <a:solidFill>
              <a:schemeClr val="tx2"/>
            </a:solidFill>
          </a:ln>
        </p:spPr>
      </p:pic>
      <p:pic>
        <p:nvPicPr>
          <p:cNvPr id="12" name="Picture 11">
            <a:extLst>
              <a:ext uri="{FF2B5EF4-FFF2-40B4-BE49-F238E27FC236}">
                <a16:creationId xmlns:a16="http://schemas.microsoft.com/office/drawing/2014/main" id="{3FABD87E-16C3-46DF-AF65-90EF31B7E8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 y="3355848"/>
            <a:ext cx="3483864" cy="1959674"/>
          </a:xfrm>
          <a:prstGeom prst="rect">
            <a:avLst/>
          </a:prstGeom>
          <a:ln>
            <a:solidFill>
              <a:schemeClr val="tx2"/>
            </a:solidFill>
          </a:ln>
        </p:spPr>
      </p:pic>
    </p:spTree>
    <p:extLst>
      <p:ext uri="{BB962C8B-B14F-4D97-AF65-F5344CB8AC3E}">
        <p14:creationId xmlns:p14="http://schemas.microsoft.com/office/powerpoint/2010/main" val="1427685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06CB69-457C-4292-A653-E2CF2D8045B0}"/>
              </a:ext>
            </a:extLst>
          </p:cNvPr>
          <p:cNvSpPr>
            <a:spLocks noGrp="1"/>
          </p:cNvSpPr>
          <p:nvPr>
            <p:ph type="title"/>
          </p:nvPr>
        </p:nvSpPr>
        <p:spPr>
          <a:xfrm>
            <a:off x="1524000" y="2858898"/>
            <a:ext cx="7079456" cy="510909"/>
          </a:xfrm>
        </p:spPr>
        <p:txBody>
          <a:bodyPr/>
          <a:lstStyle/>
          <a:p>
            <a:r>
              <a:rPr lang="it-IT"/>
              <a:t>PASSO ADATTAMENTO</a:t>
            </a:r>
          </a:p>
        </p:txBody>
      </p:sp>
      <p:sp>
        <p:nvSpPr>
          <p:cNvPr id="6" name="Subtitle 5">
            <a:extLst>
              <a:ext uri="{FF2B5EF4-FFF2-40B4-BE49-F238E27FC236}">
                <a16:creationId xmlns:a16="http://schemas.microsoft.com/office/drawing/2014/main" id="{44267064-B9DF-45E8-9AC0-170E62B1A05C}"/>
              </a:ext>
            </a:extLst>
          </p:cNvPr>
          <p:cNvSpPr>
            <a:spLocks noGrp="1"/>
          </p:cNvSpPr>
          <p:nvPr>
            <p:ph type="subTitle" idx="13"/>
          </p:nvPr>
        </p:nvSpPr>
        <p:spPr/>
        <p:txBody>
          <a:bodyPr/>
          <a:lstStyle/>
          <a:p>
            <a:endParaRPr lang="en-US"/>
          </a:p>
        </p:txBody>
      </p:sp>
      <p:sp>
        <p:nvSpPr>
          <p:cNvPr id="3" name="Date Placeholder 2">
            <a:extLst>
              <a:ext uri="{FF2B5EF4-FFF2-40B4-BE49-F238E27FC236}">
                <a16:creationId xmlns:a16="http://schemas.microsoft.com/office/drawing/2014/main" id="{56369154-9F73-4043-9BA7-15A847958A06}"/>
              </a:ext>
            </a:extLst>
          </p:cNvPr>
          <p:cNvSpPr>
            <a:spLocks noGrp="1"/>
          </p:cNvSpPr>
          <p:nvPr>
            <p:ph type="dt" sz="half" idx="10"/>
          </p:nvPr>
        </p:nvSpPr>
        <p:spPr/>
        <p:txBody>
          <a:bodyPr/>
          <a:lstStyle/>
          <a:p>
            <a:fld id="{9B941D55-D04B-4EC8-B421-7567509892B0}" type="datetime3">
              <a:rPr lang="da-DK" smtClean="0"/>
              <a:t>07.10.2019</a:t>
            </a:fld>
            <a:endParaRPr lang="da-DK"/>
          </a:p>
        </p:txBody>
      </p:sp>
      <p:grpSp>
        <p:nvGrpSpPr>
          <p:cNvPr id="10" name="Group 9">
            <a:extLst>
              <a:ext uri="{FF2B5EF4-FFF2-40B4-BE49-F238E27FC236}">
                <a16:creationId xmlns:a16="http://schemas.microsoft.com/office/drawing/2014/main" id="{2357138E-7009-47C3-8E8C-FD9917C88B19}"/>
              </a:ext>
            </a:extLst>
          </p:cNvPr>
          <p:cNvGrpSpPr/>
          <p:nvPr/>
        </p:nvGrpSpPr>
        <p:grpSpPr>
          <a:xfrm>
            <a:off x="540543" y="2647897"/>
            <a:ext cx="914400" cy="914400"/>
            <a:chOff x="4902207" y="4978428"/>
            <a:chExt cx="1096963" cy="1096963"/>
          </a:xfrm>
        </p:grpSpPr>
        <p:sp>
          <p:nvSpPr>
            <p:cNvPr id="11" name="Oval 10">
              <a:extLst>
                <a:ext uri="{FF2B5EF4-FFF2-40B4-BE49-F238E27FC236}">
                  <a16:creationId xmlns:a16="http://schemas.microsoft.com/office/drawing/2014/main" id="{A9B94B41-691E-451F-A792-71EFEB9D9876}"/>
                </a:ext>
              </a:extLst>
            </p:cNvPr>
            <p:cNvSpPr/>
            <p:nvPr/>
          </p:nvSpPr>
          <p:spPr>
            <a:xfrm>
              <a:off x="4902207" y="4978428"/>
              <a:ext cx="1096963" cy="109696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2" name="Picture 8" descr="adapt.png">
              <a:extLst>
                <a:ext uri="{FF2B5EF4-FFF2-40B4-BE49-F238E27FC236}">
                  <a16:creationId xmlns:a16="http://schemas.microsoft.com/office/drawing/2014/main" id="{983A917D-9695-4D12-834C-74770EA1C80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5545" y="5011766"/>
              <a:ext cx="1033462" cy="1033462"/>
            </a:xfrm>
            <a:prstGeom prst="rect">
              <a:avLst/>
            </a:prstGeom>
            <a:noFill/>
            <a:ln w="9525">
              <a:noFill/>
              <a:miter lim="800000"/>
              <a:headEnd/>
              <a:tailEnd/>
            </a:ln>
          </p:spPr>
        </p:pic>
      </p:grpSp>
    </p:spTree>
    <p:extLst>
      <p:ext uri="{BB962C8B-B14F-4D97-AF65-F5344CB8AC3E}">
        <p14:creationId xmlns:p14="http://schemas.microsoft.com/office/powerpoint/2010/main" val="275684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A07033-ECC8-49DA-AC4D-40D47A9EDC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856" y="2450592"/>
            <a:ext cx="6599937" cy="3712464"/>
          </a:xfrm>
          <a:prstGeom prst="rect">
            <a:avLst/>
          </a:prstGeom>
          <a:ln>
            <a:solidFill>
              <a:schemeClr val="tx2"/>
            </a:solidFill>
          </a:ln>
        </p:spPr>
      </p:pic>
      <p:pic>
        <p:nvPicPr>
          <p:cNvPr id="10" name="Picture 9">
            <a:extLst>
              <a:ext uri="{FF2B5EF4-FFF2-40B4-BE49-F238E27FC236}">
                <a16:creationId xmlns:a16="http://schemas.microsoft.com/office/drawing/2014/main" id="{04BFE4DF-07D2-4096-8CA6-E47990918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4695" y="3581179"/>
            <a:ext cx="564610" cy="202523"/>
          </a:xfrm>
          <a:prstGeom prst="rect">
            <a:avLst/>
          </a:prstGeom>
          <a:ln>
            <a:solidFill>
              <a:schemeClr val="tx2"/>
            </a:solidFill>
          </a:ln>
        </p:spPr>
      </p:pic>
      <p:sp>
        <p:nvSpPr>
          <p:cNvPr id="6" name="Title 5">
            <a:extLst>
              <a:ext uri="{FF2B5EF4-FFF2-40B4-BE49-F238E27FC236}">
                <a16:creationId xmlns:a16="http://schemas.microsoft.com/office/drawing/2014/main" id="{FED056C5-3E75-4415-B526-5790A97BC229}"/>
              </a:ext>
            </a:extLst>
          </p:cNvPr>
          <p:cNvSpPr>
            <a:spLocks noGrp="1"/>
          </p:cNvSpPr>
          <p:nvPr>
            <p:ph type="title"/>
          </p:nvPr>
        </p:nvSpPr>
        <p:spPr/>
        <p:txBody>
          <a:bodyPr/>
          <a:lstStyle/>
          <a:p>
            <a:r>
              <a:rPr lang="it-IT">
                <a:solidFill>
                  <a:schemeClr val="tx1">
                    <a:lumMod val="65000"/>
                    <a:lumOff val="35000"/>
                  </a:schemeClr>
                </a:solidFill>
              </a:rPr>
              <a:t>Preparate i modelli per la stampa</a:t>
            </a:r>
          </a:p>
        </p:txBody>
      </p:sp>
      <p:sp>
        <p:nvSpPr>
          <p:cNvPr id="7" name="Content Placeholder 6">
            <a:extLst>
              <a:ext uri="{FF2B5EF4-FFF2-40B4-BE49-F238E27FC236}">
                <a16:creationId xmlns:a16="http://schemas.microsoft.com/office/drawing/2014/main" id="{E19533D5-7C44-4E33-977E-FC56E10B8748}"/>
              </a:ext>
            </a:extLst>
          </p:cNvPr>
          <p:cNvSpPr>
            <a:spLocks noGrp="1"/>
          </p:cNvSpPr>
          <p:nvPr>
            <p:ph idx="1"/>
          </p:nvPr>
        </p:nvSpPr>
        <p:spPr/>
        <p:txBody>
          <a:bodyPr vert="horz" lIns="0" tIns="0" rIns="0" bIns="0" rtlCol="0" anchor="t">
            <a:noAutofit/>
          </a:bodyPr>
          <a:lstStyle/>
          <a:p>
            <a:pPr marL="179705" indent="-179705"/>
            <a:r>
              <a:rPr lang="it-IT">
                <a:solidFill>
                  <a:schemeClr val="tx1">
                    <a:lumMod val="65000"/>
                    <a:lumOff val="35000"/>
                  </a:schemeClr>
                </a:solidFill>
              </a:rPr>
              <a:t>In CS ScanFlow il passo Adattamento (Adapt) permette di aggiungere una base al modello direttamente nel software</a:t>
            </a:r>
          </a:p>
          <a:p>
            <a:pPr marL="179705" indent="-179705"/>
            <a:r>
              <a:rPr lang="it-IT">
                <a:solidFill>
                  <a:schemeClr val="tx1">
                    <a:lumMod val="65000"/>
                    <a:lumOff val="35000"/>
                  </a:schemeClr>
                </a:solidFill>
              </a:rPr>
              <a:t>Non occorre esportare il set dei dati verso una terza parte</a:t>
            </a:r>
          </a:p>
        </p:txBody>
      </p:sp>
      <p:sp>
        <p:nvSpPr>
          <p:cNvPr id="4" name="Date Placeholder 3">
            <a:extLst>
              <a:ext uri="{FF2B5EF4-FFF2-40B4-BE49-F238E27FC236}">
                <a16:creationId xmlns:a16="http://schemas.microsoft.com/office/drawing/2014/main" id="{D462AE2B-8C9B-43E1-A184-CE4411FB399A}"/>
              </a:ext>
            </a:extLst>
          </p:cNvPr>
          <p:cNvSpPr>
            <a:spLocks noGrp="1"/>
          </p:cNvSpPr>
          <p:nvPr>
            <p:ph type="dt" sz="half" idx="10"/>
          </p:nvPr>
        </p:nvSpPr>
        <p:spPr/>
        <p:txBody>
          <a:bodyPr/>
          <a:lstStyle/>
          <a:p>
            <a:fld id="{E30B4D55-72A8-401A-8C52-5E500EDAAC3B}" type="datetime3">
              <a:rPr lang="da-DK" smtClean="0"/>
              <a:t>07.10.2019</a:t>
            </a:fld>
            <a:endParaRPr lang="da-DK"/>
          </a:p>
        </p:txBody>
      </p:sp>
      <p:sp>
        <p:nvSpPr>
          <p:cNvPr id="9" name="Rectangle 8">
            <a:extLst>
              <a:ext uri="{FF2B5EF4-FFF2-40B4-BE49-F238E27FC236}">
                <a16:creationId xmlns:a16="http://schemas.microsoft.com/office/drawing/2014/main" id="{DAF7A8B7-E6DD-49E4-BA36-2B4708462892}"/>
              </a:ext>
            </a:extLst>
          </p:cNvPr>
          <p:cNvSpPr/>
          <p:nvPr/>
        </p:nvSpPr>
        <p:spPr>
          <a:xfrm>
            <a:off x="2854755" y="6203848"/>
            <a:ext cx="3158137" cy="261610"/>
          </a:xfrm>
          <a:prstGeom prst="rect">
            <a:avLst/>
          </a:prstGeom>
        </p:spPr>
        <p:txBody>
          <a:bodyPr wrap="square">
            <a:spAutoFit/>
          </a:bodyPr>
          <a:lstStyle/>
          <a:p>
            <a:pPr algn="ctr"/>
            <a:r>
              <a:rPr lang="it-IT" sz="1100" dirty="0">
                <a:solidFill>
                  <a:schemeClr val="tx1">
                    <a:lumMod val="65000"/>
                    <a:lumOff val="35000"/>
                  </a:schemeClr>
                </a:solidFill>
              </a:rPr>
              <a:t>MESH CLEANING (pulitura della mesh)</a:t>
            </a:r>
          </a:p>
        </p:txBody>
      </p:sp>
    </p:spTree>
    <p:extLst>
      <p:ext uri="{BB962C8B-B14F-4D97-AF65-F5344CB8AC3E}">
        <p14:creationId xmlns:p14="http://schemas.microsoft.com/office/powerpoint/2010/main" val="3129745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B1F08-48F9-4325-8165-756A02BFCF89}"/>
              </a:ext>
            </a:extLst>
          </p:cNvPr>
          <p:cNvSpPr>
            <a:spLocks noGrp="1"/>
          </p:cNvSpPr>
          <p:nvPr>
            <p:ph type="title"/>
          </p:nvPr>
        </p:nvSpPr>
        <p:spPr/>
        <p:txBody>
          <a:bodyPr/>
          <a:lstStyle/>
          <a:p>
            <a:r>
              <a:rPr lang="it-IT">
                <a:solidFill>
                  <a:schemeClr val="tx1">
                    <a:lumMod val="65000"/>
                    <a:lumOff val="35000"/>
                  </a:schemeClr>
                </a:solidFill>
              </a:rPr>
              <a:t>Scegliete il tipo di base che preferite</a:t>
            </a:r>
          </a:p>
        </p:txBody>
      </p:sp>
      <p:sp>
        <p:nvSpPr>
          <p:cNvPr id="3" name="Content Placeholder 2">
            <a:extLst>
              <a:ext uri="{FF2B5EF4-FFF2-40B4-BE49-F238E27FC236}">
                <a16:creationId xmlns:a16="http://schemas.microsoft.com/office/drawing/2014/main" id="{847044B3-316E-42C3-B95C-755A126ABB74}"/>
              </a:ext>
            </a:extLst>
          </p:cNvPr>
          <p:cNvSpPr>
            <a:spLocks noGrp="1"/>
          </p:cNvSpPr>
          <p:nvPr>
            <p:ph idx="1"/>
          </p:nvPr>
        </p:nvSpPr>
        <p:spPr/>
        <p:txBody>
          <a:bodyPr/>
          <a:lstStyle/>
          <a:p>
            <a:r>
              <a:rPr lang="it-IT">
                <a:solidFill>
                  <a:schemeClr val="tx1">
                    <a:lumMod val="65000"/>
                    <a:lumOff val="35000"/>
                  </a:schemeClr>
                </a:solidFill>
              </a:rPr>
              <a:t>Scegliete tra tipo di piede full, hollow o drain per il modello finale</a:t>
            </a:r>
          </a:p>
          <a:p>
            <a:r>
              <a:rPr lang="it-IT">
                <a:solidFill>
                  <a:schemeClr val="tx1">
                    <a:lumMod val="65000"/>
                    <a:lumOff val="35000"/>
                  </a:schemeClr>
                </a:solidFill>
              </a:rPr>
              <a:t>Le differenti opzioni per la base favoriscono l’uso efficiente dei materiali per la stampa</a:t>
            </a:r>
          </a:p>
        </p:txBody>
      </p:sp>
      <p:sp>
        <p:nvSpPr>
          <p:cNvPr id="4" name="Date Placeholder 3">
            <a:extLst>
              <a:ext uri="{FF2B5EF4-FFF2-40B4-BE49-F238E27FC236}">
                <a16:creationId xmlns:a16="http://schemas.microsoft.com/office/drawing/2014/main" id="{936368DD-7136-4204-B564-B44A01D9546E}"/>
              </a:ext>
            </a:extLst>
          </p:cNvPr>
          <p:cNvSpPr>
            <a:spLocks noGrp="1"/>
          </p:cNvSpPr>
          <p:nvPr>
            <p:ph type="dt" sz="half" idx="10"/>
          </p:nvPr>
        </p:nvSpPr>
        <p:spPr/>
        <p:txBody>
          <a:bodyPr/>
          <a:lstStyle/>
          <a:p>
            <a:fld id="{FDF824B8-EB18-4654-96F2-EAB454E8948B}" type="datetime3">
              <a:rPr lang="da-DK" noProof="0" smtClean="0"/>
              <a:t>07.10.2019</a:t>
            </a:fld>
            <a:endParaRPr lang="da-DK" noProof="0"/>
          </a:p>
        </p:txBody>
      </p:sp>
      <p:pic>
        <p:nvPicPr>
          <p:cNvPr id="6" name="Picture 5">
            <a:extLst>
              <a:ext uri="{FF2B5EF4-FFF2-40B4-BE49-F238E27FC236}">
                <a16:creationId xmlns:a16="http://schemas.microsoft.com/office/drawing/2014/main" id="{A9071CA2-1240-4AD6-8213-560ED70E4B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2650" y="2108395"/>
            <a:ext cx="4541204" cy="2554427"/>
          </a:xfrm>
          <a:prstGeom prst="rect">
            <a:avLst/>
          </a:prstGeom>
          <a:ln>
            <a:solidFill>
              <a:schemeClr val="tx1"/>
            </a:solidFill>
          </a:ln>
        </p:spPr>
      </p:pic>
      <p:pic>
        <p:nvPicPr>
          <p:cNvPr id="8" name="Picture 7">
            <a:extLst>
              <a:ext uri="{FF2B5EF4-FFF2-40B4-BE49-F238E27FC236}">
                <a16:creationId xmlns:a16="http://schemas.microsoft.com/office/drawing/2014/main" id="{AD0ABE28-DF8C-4E76-A73F-7909AA7CEC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4286" y="4789797"/>
            <a:ext cx="1580896" cy="1463040"/>
          </a:xfrm>
          <a:prstGeom prst="rect">
            <a:avLst/>
          </a:prstGeom>
        </p:spPr>
      </p:pic>
      <p:sp>
        <p:nvSpPr>
          <p:cNvPr id="10" name="Rectangle 9">
            <a:extLst>
              <a:ext uri="{FF2B5EF4-FFF2-40B4-BE49-F238E27FC236}">
                <a16:creationId xmlns:a16="http://schemas.microsoft.com/office/drawing/2014/main" id="{45A56FDC-8823-4E68-8D2C-7EE0AC2103F3}"/>
              </a:ext>
            </a:extLst>
          </p:cNvPr>
          <p:cNvSpPr/>
          <p:nvPr/>
        </p:nvSpPr>
        <p:spPr>
          <a:xfrm>
            <a:off x="3372683" y="6252837"/>
            <a:ext cx="1980045" cy="261610"/>
          </a:xfrm>
          <a:prstGeom prst="rect">
            <a:avLst/>
          </a:prstGeom>
        </p:spPr>
        <p:txBody>
          <a:bodyPr wrap="square">
            <a:spAutoFit/>
          </a:bodyPr>
          <a:lstStyle/>
          <a:p>
            <a:pPr algn="ctr"/>
            <a:r>
              <a:rPr lang="it-IT" sz="1100">
                <a:solidFill>
                  <a:schemeClr val="tx1">
                    <a:lumMod val="65000"/>
                    <a:lumOff val="35000"/>
                  </a:schemeClr>
                </a:solidFill>
              </a:rPr>
              <a:t>DRAIN</a:t>
            </a:r>
          </a:p>
        </p:txBody>
      </p:sp>
      <p:sp>
        <p:nvSpPr>
          <p:cNvPr id="11" name="Rectangle 10">
            <a:extLst>
              <a:ext uri="{FF2B5EF4-FFF2-40B4-BE49-F238E27FC236}">
                <a16:creationId xmlns:a16="http://schemas.microsoft.com/office/drawing/2014/main" id="{45192F66-8223-4315-9C53-C47552841D59}"/>
              </a:ext>
            </a:extLst>
          </p:cNvPr>
          <p:cNvSpPr/>
          <p:nvPr/>
        </p:nvSpPr>
        <p:spPr>
          <a:xfrm>
            <a:off x="1054711" y="6246523"/>
            <a:ext cx="1980045" cy="261610"/>
          </a:xfrm>
          <a:prstGeom prst="rect">
            <a:avLst/>
          </a:prstGeom>
        </p:spPr>
        <p:txBody>
          <a:bodyPr wrap="square">
            <a:spAutoFit/>
          </a:bodyPr>
          <a:lstStyle/>
          <a:p>
            <a:pPr algn="ctr"/>
            <a:r>
              <a:rPr lang="it-IT" sz="1100">
                <a:solidFill>
                  <a:schemeClr val="tx1">
                    <a:lumMod val="65000"/>
                    <a:lumOff val="35000"/>
                  </a:schemeClr>
                </a:solidFill>
              </a:rPr>
              <a:t>HOLLOW</a:t>
            </a:r>
          </a:p>
        </p:txBody>
      </p:sp>
      <p:sp>
        <p:nvSpPr>
          <p:cNvPr id="12" name="Rectangle 11">
            <a:extLst>
              <a:ext uri="{FF2B5EF4-FFF2-40B4-BE49-F238E27FC236}">
                <a16:creationId xmlns:a16="http://schemas.microsoft.com/office/drawing/2014/main" id="{2FABD0CA-4B9D-441E-9A24-CA13CBC4DFCE}"/>
              </a:ext>
            </a:extLst>
          </p:cNvPr>
          <p:cNvSpPr/>
          <p:nvPr/>
        </p:nvSpPr>
        <p:spPr>
          <a:xfrm>
            <a:off x="5703831" y="6246523"/>
            <a:ext cx="1980045" cy="261610"/>
          </a:xfrm>
          <a:prstGeom prst="rect">
            <a:avLst/>
          </a:prstGeom>
        </p:spPr>
        <p:txBody>
          <a:bodyPr wrap="square">
            <a:spAutoFit/>
          </a:bodyPr>
          <a:lstStyle/>
          <a:p>
            <a:pPr algn="ctr"/>
            <a:r>
              <a:rPr lang="it-IT" sz="1100">
                <a:solidFill>
                  <a:schemeClr val="tx1">
                    <a:lumMod val="65000"/>
                    <a:lumOff val="35000"/>
                  </a:schemeClr>
                </a:solidFill>
              </a:rPr>
              <a:t>FULL</a:t>
            </a:r>
          </a:p>
        </p:txBody>
      </p:sp>
      <p:pic>
        <p:nvPicPr>
          <p:cNvPr id="1026" name="Picture 8" descr="image006">
            <a:extLst>
              <a:ext uri="{FF2B5EF4-FFF2-40B4-BE49-F238E27FC236}">
                <a16:creationId xmlns:a16="http://schemas.microsoft.com/office/drawing/2014/main" id="{C6EE3003-C969-4550-8D39-9104551C6D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8925" y="4789797"/>
            <a:ext cx="1564327"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9" descr="image007">
            <a:extLst>
              <a:ext uri="{FF2B5EF4-FFF2-40B4-BE49-F238E27FC236}">
                <a16:creationId xmlns:a16="http://schemas.microsoft.com/office/drawing/2014/main" id="{AC4155F5-56CC-4D6D-AD0E-B0A9F5DA10A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146"/>
          <a:stretch/>
        </p:blipFill>
        <p:spPr bwMode="auto">
          <a:xfrm>
            <a:off x="5943307" y="4789797"/>
            <a:ext cx="1564327"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48014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11217B0-BCA7-4570-81B9-6D12B2B568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856" y="2450592"/>
            <a:ext cx="6599936" cy="3712464"/>
          </a:xfrm>
          <a:prstGeom prst="rect">
            <a:avLst/>
          </a:prstGeom>
          <a:ln>
            <a:solidFill>
              <a:schemeClr val="tx2"/>
            </a:solidFill>
          </a:ln>
        </p:spPr>
      </p:pic>
      <p:sp>
        <p:nvSpPr>
          <p:cNvPr id="2" name="Title 1">
            <a:extLst>
              <a:ext uri="{FF2B5EF4-FFF2-40B4-BE49-F238E27FC236}">
                <a16:creationId xmlns:a16="http://schemas.microsoft.com/office/drawing/2014/main" id="{3E223182-07E1-4022-8F27-8AD6117BBD41}"/>
              </a:ext>
            </a:extLst>
          </p:cNvPr>
          <p:cNvSpPr>
            <a:spLocks noGrp="1"/>
          </p:cNvSpPr>
          <p:nvPr>
            <p:ph type="title"/>
          </p:nvPr>
        </p:nvSpPr>
        <p:spPr/>
        <p:txBody>
          <a:bodyPr/>
          <a:lstStyle/>
          <a:p>
            <a:r>
              <a:rPr lang="it-IT">
                <a:solidFill>
                  <a:schemeClr val="tx1">
                    <a:lumMod val="65000"/>
                    <a:lumOff val="35000"/>
                  </a:schemeClr>
                </a:solidFill>
              </a:rPr>
              <a:t>Rifilate il materiale in eccesso</a:t>
            </a:r>
          </a:p>
        </p:txBody>
      </p:sp>
      <p:sp>
        <p:nvSpPr>
          <p:cNvPr id="3" name="Content Placeholder 2">
            <a:extLst>
              <a:ext uri="{FF2B5EF4-FFF2-40B4-BE49-F238E27FC236}">
                <a16:creationId xmlns:a16="http://schemas.microsoft.com/office/drawing/2014/main" id="{6DCD7B54-E754-47C1-B4BD-DDEA35DF7C86}"/>
              </a:ext>
            </a:extLst>
          </p:cNvPr>
          <p:cNvSpPr>
            <a:spLocks noGrp="1"/>
          </p:cNvSpPr>
          <p:nvPr>
            <p:ph idx="1"/>
          </p:nvPr>
        </p:nvSpPr>
        <p:spPr/>
        <p:txBody>
          <a:bodyPr/>
          <a:lstStyle/>
          <a:p>
            <a:r>
              <a:rPr lang="it-IT">
                <a:solidFill>
                  <a:schemeClr val="tx1">
                    <a:lumMod val="65000"/>
                    <a:lumOff val="35000"/>
                  </a:schemeClr>
                </a:solidFill>
              </a:rPr>
              <a:t>Lo strumento Trim (rifilatura) permette di rimuovere i dati in eccesso</a:t>
            </a:r>
          </a:p>
          <a:p>
            <a:r>
              <a:rPr lang="it-IT">
                <a:solidFill>
                  <a:schemeClr val="tx1">
                    <a:lumMod val="65000"/>
                    <a:lumOff val="35000"/>
                  </a:schemeClr>
                </a:solidFill>
              </a:rPr>
              <a:t>Può essere usato per aiutare a ridurre lo spreco di materiale, dato che elimina i dati non necessari</a:t>
            </a:r>
          </a:p>
          <a:p>
            <a:endParaRPr lang="en-US" dirty="0">
              <a:solidFill>
                <a:schemeClr val="tx1">
                  <a:lumMod val="65000"/>
                  <a:lumOff val="35000"/>
                </a:schemeClr>
              </a:solidFill>
            </a:endParaRPr>
          </a:p>
        </p:txBody>
      </p:sp>
      <p:sp>
        <p:nvSpPr>
          <p:cNvPr id="4" name="Date Placeholder 3">
            <a:extLst>
              <a:ext uri="{FF2B5EF4-FFF2-40B4-BE49-F238E27FC236}">
                <a16:creationId xmlns:a16="http://schemas.microsoft.com/office/drawing/2014/main" id="{858DED79-4694-4EF6-9FCD-820B57BCFA3B}"/>
              </a:ext>
            </a:extLst>
          </p:cNvPr>
          <p:cNvSpPr>
            <a:spLocks noGrp="1"/>
          </p:cNvSpPr>
          <p:nvPr>
            <p:ph type="dt" sz="half" idx="10"/>
          </p:nvPr>
        </p:nvSpPr>
        <p:spPr/>
        <p:txBody>
          <a:bodyPr/>
          <a:lstStyle/>
          <a:p>
            <a:fld id="{13B1068E-4BA9-4D17-99D6-56DEA9E4E09D}" type="datetime3">
              <a:rPr lang="da-DK" noProof="0" smtClean="0"/>
              <a:t>07.10.2019</a:t>
            </a:fld>
            <a:endParaRPr lang="da-DK" noProof="0"/>
          </a:p>
        </p:txBody>
      </p:sp>
      <p:pic>
        <p:nvPicPr>
          <p:cNvPr id="6" name="Picture 5">
            <a:extLst>
              <a:ext uri="{FF2B5EF4-FFF2-40B4-BE49-F238E27FC236}">
                <a16:creationId xmlns:a16="http://schemas.microsoft.com/office/drawing/2014/main" id="{AC16B132-2FA0-4F3E-AA80-1B29068AC2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856" y="2450592"/>
            <a:ext cx="6599936" cy="3712464"/>
          </a:xfrm>
          <a:prstGeom prst="rect">
            <a:avLst/>
          </a:prstGeom>
          <a:ln>
            <a:solidFill>
              <a:schemeClr val="tx2"/>
            </a:solidFill>
          </a:ln>
        </p:spPr>
      </p:pic>
    </p:spTree>
    <p:extLst>
      <p:ext uri="{BB962C8B-B14F-4D97-AF65-F5344CB8AC3E}">
        <p14:creationId xmlns:p14="http://schemas.microsoft.com/office/powerpoint/2010/main" val="396633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B16F81-39E4-4B79-A280-62956C1C2D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856" y="2450592"/>
            <a:ext cx="6599936" cy="3712464"/>
          </a:xfrm>
          <a:prstGeom prst="rect">
            <a:avLst/>
          </a:prstGeom>
        </p:spPr>
      </p:pic>
      <p:sp>
        <p:nvSpPr>
          <p:cNvPr id="6" name="Title 5">
            <a:extLst>
              <a:ext uri="{FF2B5EF4-FFF2-40B4-BE49-F238E27FC236}">
                <a16:creationId xmlns:a16="http://schemas.microsoft.com/office/drawing/2014/main" id="{54DC5C90-D107-49D1-B793-69834E7C7B5B}"/>
              </a:ext>
            </a:extLst>
          </p:cNvPr>
          <p:cNvSpPr>
            <a:spLocks noGrp="1"/>
          </p:cNvSpPr>
          <p:nvPr>
            <p:ph type="title"/>
          </p:nvPr>
        </p:nvSpPr>
        <p:spPr/>
        <p:txBody>
          <a:bodyPr/>
          <a:lstStyle/>
          <a:p>
            <a:r>
              <a:rPr lang="it-IT">
                <a:solidFill>
                  <a:schemeClr val="tx1">
                    <a:lumMod val="65000"/>
                    <a:lumOff val="35000"/>
                  </a:schemeClr>
                </a:solidFill>
              </a:rPr>
              <a:t>Rifinite e pulite il modello</a:t>
            </a:r>
          </a:p>
        </p:txBody>
      </p:sp>
      <p:sp>
        <p:nvSpPr>
          <p:cNvPr id="7" name="Content Placeholder 6">
            <a:extLst>
              <a:ext uri="{FF2B5EF4-FFF2-40B4-BE49-F238E27FC236}">
                <a16:creationId xmlns:a16="http://schemas.microsoft.com/office/drawing/2014/main" id="{74F10F1A-C961-4503-8B8C-3119F262E3CA}"/>
              </a:ext>
            </a:extLst>
          </p:cNvPr>
          <p:cNvSpPr>
            <a:spLocks noGrp="1"/>
          </p:cNvSpPr>
          <p:nvPr>
            <p:ph idx="1"/>
          </p:nvPr>
        </p:nvSpPr>
        <p:spPr>
          <a:ln>
            <a:noFill/>
          </a:ln>
        </p:spPr>
        <p:txBody>
          <a:bodyPr/>
          <a:lstStyle/>
          <a:p>
            <a:pPr marL="0" indent="0">
              <a:buNone/>
            </a:pPr>
            <a:r>
              <a:rPr lang="it-IT">
                <a:solidFill>
                  <a:schemeClr val="tx1">
                    <a:lumMod val="65000"/>
                    <a:lumOff val="35000"/>
                  </a:schemeClr>
                </a:solidFill>
              </a:rPr>
              <a:t>La Pulitura della mesh permette la regolazione e la pulitura del modello digitale prima dell’esportazione e della stampa.</a:t>
            </a:r>
          </a:p>
        </p:txBody>
      </p:sp>
      <p:sp>
        <p:nvSpPr>
          <p:cNvPr id="4" name="Date Placeholder 3">
            <a:extLst>
              <a:ext uri="{FF2B5EF4-FFF2-40B4-BE49-F238E27FC236}">
                <a16:creationId xmlns:a16="http://schemas.microsoft.com/office/drawing/2014/main" id="{E2137923-D8EC-4FBA-9CEE-6FBF9D96739D}"/>
              </a:ext>
            </a:extLst>
          </p:cNvPr>
          <p:cNvSpPr>
            <a:spLocks noGrp="1"/>
          </p:cNvSpPr>
          <p:nvPr>
            <p:ph type="dt" sz="half" idx="10"/>
          </p:nvPr>
        </p:nvSpPr>
        <p:spPr/>
        <p:txBody>
          <a:bodyPr/>
          <a:lstStyle/>
          <a:p>
            <a:fld id="{6514986D-DF96-4D7E-B46F-6A6DDFE89F5C}" type="datetime3">
              <a:rPr lang="da-DK" smtClean="0"/>
              <a:t>07.10.2019</a:t>
            </a:fld>
            <a:endParaRPr lang="da-DK"/>
          </a:p>
        </p:txBody>
      </p:sp>
      <p:pic>
        <p:nvPicPr>
          <p:cNvPr id="8" name="Picture 7">
            <a:extLst>
              <a:ext uri="{FF2B5EF4-FFF2-40B4-BE49-F238E27FC236}">
                <a16:creationId xmlns:a16="http://schemas.microsoft.com/office/drawing/2014/main" id="{5AAE4B7D-F0DD-4B6D-91B8-41B2E31380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856" y="2450592"/>
            <a:ext cx="6599936" cy="3712464"/>
          </a:xfrm>
          <a:prstGeom prst="rect">
            <a:avLst/>
          </a:prstGeom>
          <a:ln>
            <a:solidFill>
              <a:schemeClr val="tx2"/>
            </a:solidFill>
          </a:ln>
        </p:spPr>
      </p:pic>
      <p:sp>
        <p:nvSpPr>
          <p:cNvPr id="10" name="Rectangle 9">
            <a:extLst>
              <a:ext uri="{FF2B5EF4-FFF2-40B4-BE49-F238E27FC236}">
                <a16:creationId xmlns:a16="http://schemas.microsoft.com/office/drawing/2014/main" id="{AEBF5FDD-B35F-414E-886C-BBBF21F930FD}"/>
              </a:ext>
            </a:extLst>
          </p:cNvPr>
          <p:cNvSpPr/>
          <p:nvPr/>
        </p:nvSpPr>
        <p:spPr>
          <a:xfrm>
            <a:off x="2950448" y="6203848"/>
            <a:ext cx="2966751" cy="261610"/>
          </a:xfrm>
          <a:prstGeom prst="rect">
            <a:avLst/>
          </a:prstGeom>
        </p:spPr>
        <p:txBody>
          <a:bodyPr wrap="square">
            <a:spAutoFit/>
          </a:bodyPr>
          <a:lstStyle/>
          <a:p>
            <a:pPr algn="ctr"/>
            <a:r>
              <a:rPr lang="it-IT" sz="1100" dirty="0">
                <a:solidFill>
                  <a:schemeClr val="tx1">
                    <a:lumMod val="65000"/>
                    <a:lumOff val="35000"/>
                  </a:schemeClr>
                </a:solidFill>
              </a:rPr>
              <a:t>MESH CLEANING (pulitura della mesh)</a:t>
            </a:r>
          </a:p>
        </p:txBody>
      </p:sp>
    </p:spTree>
    <p:extLst>
      <p:ext uri="{BB962C8B-B14F-4D97-AF65-F5344CB8AC3E}">
        <p14:creationId xmlns:p14="http://schemas.microsoft.com/office/powerpoint/2010/main" val="222106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a:solidFill>
                  <a:schemeClr val="tx1">
                    <a:lumMod val="65000"/>
                    <a:lumOff val="35000"/>
                  </a:schemeClr>
                </a:solidFill>
              </a:rPr>
              <a:t>Ora c’è un’alternativa migliore</a:t>
            </a:r>
          </a:p>
        </p:txBody>
      </p:sp>
      <p:sp>
        <p:nvSpPr>
          <p:cNvPr id="7" name="Content Placeholder 6"/>
          <p:cNvSpPr>
            <a:spLocks noGrp="1"/>
          </p:cNvSpPr>
          <p:nvPr>
            <p:ph idx="1"/>
          </p:nvPr>
        </p:nvSpPr>
        <p:spPr>
          <a:xfrm>
            <a:off x="540544" y="1902462"/>
            <a:ext cx="5211670" cy="3556554"/>
          </a:xfrm>
        </p:spPr>
        <p:txBody>
          <a:bodyPr/>
          <a:lstStyle/>
          <a:p>
            <a:pPr marL="0" lvl="1" indent="0">
              <a:buNone/>
            </a:pPr>
            <a:r>
              <a:rPr lang="it-IT" b="1" dirty="0">
                <a:solidFill>
                  <a:schemeClr val="tx1">
                    <a:lumMod val="65000"/>
                    <a:lumOff val="35000"/>
                  </a:schemeClr>
                </a:solidFill>
              </a:rPr>
              <a:t>Perché la linea CS 3600 è diversa dagli altri scanner?</a:t>
            </a:r>
          </a:p>
          <a:p>
            <a:pPr lvl="1"/>
            <a:r>
              <a:rPr lang="it-IT" sz="1400" dirty="0">
                <a:solidFill>
                  <a:schemeClr val="tx1">
                    <a:lumMod val="65000"/>
                    <a:lumOff val="35000"/>
                  </a:schemeClr>
                </a:solidFill>
              </a:rPr>
              <a:t>Scansionate in modo scorrevole e senza interruzioni</a:t>
            </a:r>
          </a:p>
          <a:p>
            <a:pPr lvl="1"/>
            <a:r>
              <a:rPr lang="it-IT" sz="1400" dirty="0">
                <a:solidFill>
                  <a:schemeClr val="tx1">
                    <a:lumMod val="65000"/>
                    <a:lumOff val="35000"/>
                  </a:schemeClr>
                </a:solidFill>
              </a:rPr>
              <a:t>Acquisite rapidamente e facilmente le scansioni a doppia arcata dentaria o di quadrante</a:t>
            </a:r>
          </a:p>
          <a:p>
            <a:pPr lvl="1"/>
            <a:r>
              <a:rPr lang="it-IT" sz="1400" dirty="0">
                <a:solidFill>
                  <a:schemeClr val="tx1">
                    <a:lumMod val="65000"/>
                    <a:lumOff val="35000"/>
                  </a:schemeClr>
                </a:solidFill>
              </a:rPr>
              <a:t>Grazie alla scansione “grab and go” potete focalizzarvi sul paziente, piuttosto che su pulsanti e schermo</a:t>
            </a:r>
          </a:p>
          <a:p>
            <a:pPr lvl="1"/>
            <a:r>
              <a:rPr lang="it-IT" sz="1400" dirty="0">
                <a:solidFill>
                  <a:schemeClr val="tx1">
                    <a:lumMod val="65000"/>
                    <a:lumOff val="35000"/>
                  </a:schemeClr>
                </a:solidFill>
              </a:rPr>
              <a:t>Si elimina l’effetto dell’instabilità delle mani o del movimento dei pazienti tra viste successive</a:t>
            </a:r>
          </a:p>
          <a:p>
            <a:pPr lvl="1"/>
            <a:r>
              <a:rPr lang="it-IT" sz="1400" dirty="0">
                <a:solidFill>
                  <a:schemeClr val="tx1">
                    <a:lumMod val="65000"/>
                    <a:lumOff val="35000"/>
                  </a:schemeClr>
                </a:solidFill>
              </a:rPr>
              <a:t>Se interrotti, riprendete facilmente dal punto dell’interruzione</a:t>
            </a:r>
          </a:p>
          <a:p>
            <a:pPr lvl="1"/>
            <a:r>
              <a:rPr lang="it-IT" sz="1400" dirty="0">
                <a:solidFill>
                  <a:schemeClr val="tx1">
                    <a:lumMod val="65000"/>
                    <a:lumOff val="35000"/>
                  </a:schemeClr>
                </a:solidFill>
              </a:rPr>
              <a:t>Eliminate la necessità di una calibrazione periodica settimanale</a:t>
            </a:r>
          </a:p>
          <a:p>
            <a:pPr lvl="1"/>
            <a:r>
              <a:rPr lang="it-IT" sz="1400" dirty="0">
                <a:solidFill>
                  <a:schemeClr val="tx1">
                    <a:lumMod val="65000"/>
                    <a:lumOff val="35000"/>
                  </a:schemeClr>
                </a:solidFill>
              </a:rPr>
              <a:t>Ottenete impronte digitali altamente accurate, </a:t>
            </a:r>
            <a:br>
              <a:rPr lang="it-IT" sz="1400" dirty="0">
                <a:solidFill>
                  <a:schemeClr val="tx1">
                    <a:lumMod val="65000"/>
                    <a:lumOff val="35000"/>
                  </a:schemeClr>
                </a:solidFill>
              </a:rPr>
            </a:br>
            <a:r>
              <a:rPr lang="it-IT" sz="1400" dirty="0">
                <a:solidFill>
                  <a:schemeClr val="tx1">
                    <a:lumMod val="65000"/>
                    <a:lumOff val="35000"/>
                  </a:schemeClr>
                </a:solidFill>
              </a:rPr>
              <a:t>a elevata risoluzione</a:t>
            </a:r>
          </a:p>
          <a:p>
            <a:pPr lvl="1"/>
            <a:r>
              <a:rPr lang="it-IT" sz="1400" dirty="0">
                <a:solidFill>
                  <a:schemeClr val="tx1">
                    <a:lumMod val="65000"/>
                    <a:lumOff val="35000"/>
                  </a:schemeClr>
                </a:solidFill>
              </a:rPr>
              <a:t>Scegliete tra 3D HD a colori o monocromatico </a:t>
            </a:r>
          </a:p>
          <a:p>
            <a:endParaRPr lang="en-US" dirty="0">
              <a:solidFill>
                <a:schemeClr val="tx1">
                  <a:lumMod val="65000"/>
                  <a:lumOff val="35000"/>
                </a:schemeClr>
              </a:solidFill>
            </a:endParaRPr>
          </a:p>
        </p:txBody>
      </p:sp>
      <p:sp>
        <p:nvSpPr>
          <p:cNvPr id="4" name="Date Placeholder 3"/>
          <p:cNvSpPr>
            <a:spLocks noGrp="1"/>
          </p:cNvSpPr>
          <p:nvPr>
            <p:ph type="dt" sz="half" idx="10"/>
          </p:nvPr>
        </p:nvSpPr>
        <p:spPr/>
        <p:txBody>
          <a:bodyPr/>
          <a:lstStyle/>
          <a:p>
            <a:fld id="{0E780DDD-5A7B-4E90-B986-7E86F3760DDB}" type="datetime3">
              <a:rPr lang="da-DK" smtClean="0"/>
              <a:t>07.10.2019</a:t>
            </a:fld>
            <a:endParaRPr lang="da-DK"/>
          </a:p>
        </p:txBody>
      </p:sp>
      <p:pic>
        <p:nvPicPr>
          <p:cNvPr id="8" name="Picture 2" descr="http://carestreamdental.smartmanageonline.com/sites/carestreamdental/previews/34532431-0297-49c4-ab1c-e7499e88a477.jpg"/>
          <p:cNvPicPr>
            <a:picLocks noChangeAspect="1" noChangeArrowheads="1"/>
          </p:cNvPicPr>
          <p:nvPr/>
        </p:nvPicPr>
        <p:blipFill>
          <a:blip r:embed="rId2" cstate="screen">
            <a:clrChange>
              <a:clrFrom>
                <a:srgbClr val="FFFFFF"/>
              </a:clrFrom>
              <a:clrTo>
                <a:srgbClr val="FFFFFF">
                  <a:alpha val="0"/>
                </a:srgbClr>
              </a:clrTo>
            </a:clrChange>
          </a:blip>
          <a:srcRect/>
          <a:stretch>
            <a:fillRect/>
          </a:stretch>
        </p:blipFill>
        <p:spPr bwMode="auto">
          <a:xfrm>
            <a:off x="4429125" y="1220551"/>
            <a:ext cx="4714875" cy="4396433"/>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06CB69-457C-4292-A653-E2CF2D8045B0}"/>
              </a:ext>
            </a:extLst>
          </p:cNvPr>
          <p:cNvSpPr>
            <a:spLocks noGrp="1"/>
          </p:cNvSpPr>
          <p:nvPr>
            <p:ph type="title"/>
          </p:nvPr>
        </p:nvSpPr>
        <p:spPr>
          <a:xfrm>
            <a:off x="1524000" y="2858898"/>
            <a:ext cx="7079456" cy="510909"/>
          </a:xfrm>
        </p:spPr>
        <p:txBody>
          <a:bodyPr/>
          <a:lstStyle/>
          <a:p>
            <a:r>
              <a:rPr lang="it-IT"/>
              <a:t>PASSO ESPORTAZIONE</a:t>
            </a:r>
          </a:p>
        </p:txBody>
      </p:sp>
      <p:sp>
        <p:nvSpPr>
          <p:cNvPr id="6" name="Subtitle 5">
            <a:extLst>
              <a:ext uri="{FF2B5EF4-FFF2-40B4-BE49-F238E27FC236}">
                <a16:creationId xmlns:a16="http://schemas.microsoft.com/office/drawing/2014/main" id="{44267064-B9DF-45E8-9AC0-170E62B1A05C}"/>
              </a:ext>
            </a:extLst>
          </p:cNvPr>
          <p:cNvSpPr>
            <a:spLocks noGrp="1"/>
          </p:cNvSpPr>
          <p:nvPr>
            <p:ph type="subTitle" idx="13"/>
          </p:nvPr>
        </p:nvSpPr>
        <p:spPr/>
        <p:txBody>
          <a:bodyPr/>
          <a:lstStyle/>
          <a:p>
            <a:endParaRPr lang="en-US"/>
          </a:p>
        </p:txBody>
      </p:sp>
      <p:sp>
        <p:nvSpPr>
          <p:cNvPr id="3" name="Date Placeholder 2">
            <a:extLst>
              <a:ext uri="{FF2B5EF4-FFF2-40B4-BE49-F238E27FC236}">
                <a16:creationId xmlns:a16="http://schemas.microsoft.com/office/drawing/2014/main" id="{56369154-9F73-4043-9BA7-15A847958A06}"/>
              </a:ext>
            </a:extLst>
          </p:cNvPr>
          <p:cNvSpPr>
            <a:spLocks noGrp="1"/>
          </p:cNvSpPr>
          <p:nvPr>
            <p:ph type="dt" sz="half" idx="10"/>
          </p:nvPr>
        </p:nvSpPr>
        <p:spPr/>
        <p:txBody>
          <a:bodyPr/>
          <a:lstStyle/>
          <a:p>
            <a:fld id="{09A8ECA7-259C-4DA2-AE7F-7632D4CDB935}" type="datetime3">
              <a:rPr lang="da-DK" smtClean="0"/>
              <a:t>07.10.2019</a:t>
            </a:fld>
            <a:endParaRPr lang="da-DK"/>
          </a:p>
        </p:txBody>
      </p:sp>
      <p:grpSp>
        <p:nvGrpSpPr>
          <p:cNvPr id="9" name="Group 8">
            <a:extLst>
              <a:ext uri="{FF2B5EF4-FFF2-40B4-BE49-F238E27FC236}">
                <a16:creationId xmlns:a16="http://schemas.microsoft.com/office/drawing/2014/main" id="{22DE58E7-B20C-49BA-8915-68A0A1066973}"/>
              </a:ext>
            </a:extLst>
          </p:cNvPr>
          <p:cNvGrpSpPr/>
          <p:nvPr/>
        </p:nvGrpSpPr>
        <p:grpSpPr>
          <a:xfrm>
            <a:off x="540543" y="2657152"/>
            <a:ext cx="914400" cy="914400"/>
            <a:chOff x="2662245" y="4826028"/>
            <a:chExt cx="1096962" cy="1096963"/>
          </a:xfrm>
        </p:grpSpPr>
        <p:sp>
          <p:nvSpPr>
            <p:cNvPr id="13" name="Oval 12">
              <a:extLst>
                <a:ext uri="{FF2B5EF4-FFF2-40B4-BE49-F238E27FC236}">
                  <a16:creationId xmlns:a16="http://schemas.microsoft.com/office/drawing/2014/main" id="{D6B13713-5ED1-4704-B17A-22AE9F0B1CD3}"/>
                </a:ext>
              </a:extLst>
            </p:cNvPr>
            <p:cNvSpPr/>
            <p:nvPr/>
          </p:nvSpPr>
          <p:spPr>
            <a:xfrm>
              <a:off x="2662245" y="4826028"/>
              <a:ext cx="1096962" cy="109696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Picture 7" descr="export.png">
              <a:extLst>
                <a:ext uri="{FF2B5EF4-FFF2-40B4-BE49-F238E27FC236}">
                  <a16:creationId xmlns:a16="http://schemas.microsoft.com/office/drawing/2014/main" id="{6EB9D356-9A47-4388-B1DB-122BAA16FD1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0818" y="4865716"/>
              <a:ext cx="1033463" cy="1033462"/>
            </a:xfrm>
            <a:prstGeom prst="rect">
              <a:avLst/>
            </a:prstGeom>
            <a:noFill/>
            <a:ln w="9525">
              <a:noFill/>
              <a:miter lim="800000"/>
              <a:headEnd/>
              <a:tailEnd/>
            </a:ln>
          </p:spPr>
        </p:pic>
      </p:grpSp>
    </p:spTree>
    <p:extLst>
      <p:ext uri="{BB962C8B-B14F-4D97-AF65-F5344CB8AC3E}">
        <p14:creationId xmlns:p14="http://schemas.microsoft.com/office/powerpoint/2010/main" val="182751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13CF78-5C7C-43CD-8A79-1D2A34827D24}"/>
              </a:ext>
            </a:extLst>
          </p:cNvPr>
          <p:cNvSpPr>
            <a:spLocks noGrp="1"/>
          </p:cNvSpPr>
          <p:nvPr>
            <p:ph type="title"/>
          </p:nvPr>
        </p:nvSpPr>
        <p:spPr/>
        <p:txBody>
          <a:bodyPr/>
          <a:lstStyle/>
          <a:p>
            <a:r>
              <a:rPr lang="it-IT">
                <a:solidFill>
                  <a:schemeClr val="tx1">
                    <a:lumMod val="65000"/>
                    <a:lumOff val="35000"/>
                  </a:schemeClr>
                </a:solidFill>
              </a:rPr>
              <a:t>Un modo semplice per salvare e inviare i file</a:t>
            </a:r>
          </a:p>
        </p:txBody>
      </p:sp>
      <p:sp>
        <p:nvSpPr>
          <p:cNvPr id="7" name="Content Placeholder 6">
            <a:extLst>
              <a:ext uri="{FF2B5EF4-FFF2-40B4-BE49-F238E27FC236}">
                <a16:creationId xmlns:a16="http://schemas.microsoft.com/office/drawing/2014/main" id="{B015BE5E-2D8D-4C81-BA16-834161E12C61}"/>
              </a:ext>
            </a:extLst>
          </p:cNvPr>
          <p:cNvSpPr>
            <a:spLocks noGrp="1"/>
          </p:cNvSpPr>
          <p:nvPr>
            <p:ph idx="1"/>
          </p:nvPr>
        </p:nvSpPr>
        <p:spPr>
          <a:xfrm>
            <a:off x="540545" y="1393616"/>
            <a:ext cx="8422701" cy="4742072"/>
          </a:xfrm>
        </p:spPr>
        <p:txBody>
          <a:bodyPr vert="horz" lIns="0" tIns="0" rIns="0" bIns="0" rtlCol="0" anchor="t">
            <a:noAutofit/>
          </a:bodyPr>
          <a:lstStyle/>
          <a:p>
            <a:pPr marL="0" indent="0">
              <a:buNone/>
            </a:pPr>
            <a:r>
              <a:rPr lang="it-IT" dirty="0">
                <a:solidFill>
                  <a:schemeClr val="tx1">
                    <a:lumMod val="65000"/>
                    <a:lumOff val="35000"/>
                  </a:schemeClr>
                </a:solidFill>
              </a:rPr>
              <a:t>In CS ScanFlow l’esportazione dei file è facile e può essere completata con un singolo clic. </a:t>
            </a:r>
          </a:p>
          <a:p>
            <a:pPr marL="0" indent="0">
              <a:buNone/>
            </a:pPr>
            <a:endParaRPr lang="en-US" dirty="0">
              <a:solidFill>
                <a:schemeClr val="tx1">
                  <a:lumMod val="65000"/>
                  <a:lumOff val="35000"/>
                </a:schemeClr>
              </a:solidFill>
            </a:endParaRPr>
          </a:p>
        </p:txBody>
      </p:sp>
      <p:sp>
        <p:nvSpPr>
          <p:cNvPr id="4" name="Date Placeholder 3">
            <a:extLst>
              <a:ext uri="{FF2B5EF4-FFF2-40B4-BE49-F238E27FC236}">
                <a16:creationId xmlns:a16="http://schemas.microsoft.com/office/drawing/2014/main" id="{08A051C3-3D11-4B3B-93B1-5D96243D5445}"/>
              </a:ext>
            </a:extLst>
          </p:cNvPr>
          <p:cNvSpPr>
            <a:spLocks noGrp="1"/>
          </p:cNvSpPr>
          <p:nvPr>
            <p:ph type="dt" sz="half" idx="10"/>
          </p:nvPr>
        </p:nvSpPr>
        <p:spPr/>
        <p:txBody>
          <a:bodyPr/>
          <a:lstStyle/>
          <a:p>
            <a:fld id="{58B28FB1-D153-4640-9B40-B45384D867E9}" type="datetime3">
              <a:rPr lang="da-DK" smtClean="0"/>
              <a:t>07.10.2019</a:t>
            </a:fld>
            <a:endParaRPr lang="da-DK"/>
          </a:p>
        </p:txBody>
      </p:sp>
      <p:pic>
        <p:nvPicPr>
          <p:cNvPr id="8" name="Picture 7">
            <a:extLst>
              <a:ext uri="{FF2B5EF4-FFF2-40B4-BE49-F238E27FC236}">
                <a16:creationId xmlns:a16="http://schemas.microsoft.com/office/drawing/2014/main" id="{46CD0B3B-D899-467C-A40D-5179CA98D0BC}"/>
              </a:ext>
            </a:extLst>
          </p:cNvPr>
          <p:cNvPicPr/>
          <p:nvPr/>
        </p:nvPicPr>
        <p:blipFill rotWithShape="1">
          <a:blip r:embed="rId2" cstate="print">
            <a:extLst>
              <a:ext uri="{28A0092B-C50C-407E-A947-70E740481C1C}">
                <a14:useLocalDpi xmlns:a14="http://schemas.microsoft.com/office/drawing/2010/main" val="0"/>
              </a:ext>
            </a:extLst>
          </a:blip>
          <a:srcRect l="19261" t="23675" r="18822" b="10475"/>
          <a:stretch/>
        </p:blipFill>
        <p:spPr bwMode="auto">
          <a:xfrm>
            <a:off x="988767" y="2168965"/>
            <a:ext cx="3017520" cy="1754505"/>
          </a:xfrm>
          <a:prstGeom prst="rect">
            <a:avLst/>
          </a:prstGeom>
          <a:ln>
            <a:solidFill>
              <a:schemeClr val="tx2"/>
            </a:solid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C74B5AFE-C287-40B4-8C43-1FEE5599E5A4}"/>
              </a:ext>
            </a:extLst>
          </p:cNvPr>
          <p:cNvPicPr/>
          <p:nvPr/>
        </p:nvPicPr>
        <p:blipFill rotWithShape="1">
          <a:blip r:embed="rId3" cstate="print">
            <a:extLst>
              <a:ext uri="{28A0092B-C50C-407E-A947-70E740481C1C}">
                <a14:useLocalDpi xmlns:a14="http://schemas.microsoft.com/office/drawing/2010/main" val="0"/>
              </a:ext>
            </a:extLst>
          </a:blip>
          <a:srcRect l="19577" t="23675" r="19138" b="11630"/>
          <a:stretch/>
        </p:blipFill>
        <p:spPr bwMode="auto">
          <a:xfrm>
            <a:off x="998927" y="4352589"/>
            <a:ext cx="3017520" cy="1741805"/>
          </a:xfrm>
          <a:prstGeom prst="rect">
            <a:avLst/>
          </a:prstGeom>
          <a:ln>
            <a:solidFill>
              <a:schemeClr val="tx2"/>
            </a:solid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13D1736A-3C44-4D5A-869A-4F5814F8BAC5}"/>
              </a:ext>
            </a:extLst>
          </p:cNvPr>
          <p:cNvPicPr/>
          <p:nvPr/>
        </p:nvPicPr>
        <p:blipFill rotWithShape="1">
          <a:blip r:embed="rId4" cstate="print">
            <a:extLst>
              <a:ext uri="{28A0092B-C50C-407E-A947-70E740481C1C}">
                <a14:useLocalDpi xmlns:a14="http://schemas.microsoft.com/office/drawing/2010/main" val="0"/>
              </a:ext>
            </a:extLst>
          </a:blip>
          <a:srcRect l="18946" t="23098" r="18822" b="10474"/>
          <a:stretch/>
        </p:blipFill>
        <p:spPr bwMode="auto">
          <a:xfrm>
            <a:off x="4446744" y="4381777"/>
            <a:ext cx="3017520" cy="1761490"/>
          </a:xfrm>
          <a:prstGeom prst="rect">
            <a:avLst/>
          </a:prstGeom>
          <a:ln>
            <a:solidFill>
              <a:schemeClr val="tx2"/>
            </a:solid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A057E409-BB99-42A5-8F8C-FD6251EEF0D9}"/>
              </a:ext>
            </a:extLst>
          </p:cNvPr>
          <p:cNvPicPr/>
          <p:nvPr/>
        </p:nvPicPr>
        <p:blipFill>
          <a:blip r:embed="rId5">
            <a:extLst>
              <a:ext uri="{28A0092B-C50C-407E-A947-70E740481C1C}">
                <a14:useLocalDpi xmlns:a14="http://schemas.microsoft.com/office/drawing/2010/main" val="0"/>
              </a:ext>
            </a:extLst>
          </a:blip>
          <a:stretch>
            <a:fillRect/>
          </a:stretch>
        </p:blipFill>
        <p:spPr>
          <a:xfrm>
            <a:off x="4448967" y="2156265"/>
            <a:ext cx="3013075" cy="1767205"/>
          </a:xfrm>
          <a:prstGeom prst="rect">
            <a:avLst/>
          </a:prstGeom>
          <a:ln>
            <a:solidFill>
              <a:schemeClr val="tx2"/>
            </a:solidFill>
          </a:ln>
        </p:spPr>
      </p:pic>
      <p:sp>
        <p:nvSpPr>
          <p:cNvPr id="12" name="Rectangle 11">
            <a:extLst>
              <a:ext uri="{FF2B5EF4-FFF2-40B4-BE49-F238E27FC236}">
                <a16:creationId xmlns:a16="http://schemas.microsoft.com/office/drawing/2014/main" id="{7652C70A-A24C-4E08-9D0D-59403D8B7EBE}"/>
              </a:ext>
            </a:extLst>
          </p:cNvPr>
          <p:cNvSpPr/>
          <p:nvPr/>
        </p:nvSpPr>
        <p:spPr>
          <a:xfrm>
            <a:off x="1507504" y="3923470"/>
            <a:ext cx="1980045" cy="261610"/>
          </a:xfrm>
          <a:prstGeom prst="rect">
            <a:avLst/>
          </a:prstGeom>
        </p:spPr>
        <p:txBody>
          <a:bodyPr wrap="square">
            <a:spAutoFit/>
          </a:bodyPr>
          <a:lstStyle/>
          <a:p>
            <a:pPr algn="ctr"/>
            <a:r>
              <a:rPr lang="it-IT" sz="1100">
                <a:solidFill>
                  <a:schemeClr val="tx1">
                    <a:lumMod val="65000"/>
                    <a:lumOff val="35000"/>
                  </a:schemeClr>
                </a:solidFill>
              </a:rPr>
              <a:t>SEND TO (invia a)</a:t>
            </a:r>
          </a:p>
        </p:txBody>
      </p:sp>
      <p:sp>
        <p:nvSpPr>
          <p:cNvPr id="13" name="Rectangle 12">
            <a:extLst>
              <a:ext uri="{FF2B5EF4-FFF2-40B4-BE49-F238E27FC236}">
                <a16:creationId xmlns:a16="http://schemas.microsoft.com/office/drawing/2014/main" id="{15058228-DB8D-404A-886A-D6EFAD0C80A2}"/>
              </a:ext>
            </a:extLst>
          </p:cNvPr>
          <p:cNvSpPr/>
          <p:nvPr/>
        </p:nvSpPr>
        <p:spPr>
          <a:xfrm>
            <a:off x="1517664" y="6114061"/>
            <a:ext cx="1980045" cy="261610"/>
          </a:xfrm>
          <a:prstGeom prst="rect">
            <a:avLst/>
          </a:prstGeom>
        </p:spPr>
        <p:txBody>
          <a:bodyPr wrap="square">
            <a:spAutoFit/>
          </a:bodyPr>
          <a:lstStyle/>
          <a:p>
            <a:pPr algn="ctr"/>
            <a:r>
              <a:rPr lang="it-IT" sz="1100">
                <a:solidFill>
                  <a:schemeClr val="tx1">
                    <a:lumMod val="65000"/>
                    <a:lumOff val="35000"/>
                  </a:schemeClr>
                </a:solidFill>
              </a:rPr>
              <a:t>OPEN WITH (apri con)</a:t>
            </a:r>
          </a:p>
        </p:txBody>
      </p:sp>
      <p:sp>
        <p:nvSpPr>
          <p:cNvPr id="14" name="Rectangle 13">
            <a:extLst>
              <a:ext uri="{FF2B5EF4-FFF2-40B4-BE49-F238E27FC236}">
                <a16:creationId xmlns:a16="http://schemas.microsoft.com/office/drawing/2014/main" id="{DCFB4F13-B4E9-4CF0-9C2B-76CE8DB3EFE4}"/>
              </a:ext>
            </a:extLst>
          </p:cNvPr>
          <p:cNvSpPr/>
          <p:nvPr/>
        </p:nvSpPr>
        <p:spPr>
          <a:xfrm>
            <a:off x="4965481" y="6114061"/>
            <a:ext cx="1980045" cy="261610"/>
          </a:xfrm>
          <a:prstGeom prst="rect">
            <a:avLst/>
          </a:prstGeom>
        </p:spPr>
        <p:txBody>
          <a:bodyPr wrap="square">
            <a:spAutoFit/>
          </a:bodyPr>
          <a:lstStyle/>
          <a:p>
            <a:pPr algn="ctr"/>
            <a:r>
              <a:rPr lang="it-IT" sz="1100">
                <a:solidFill>
                  <a:schemeClr val="tx1">
                    <a:lumMod val="65000"/>
                    <a:lumOff val="35000"/>
                  </a:schemeClr>
                </a:solidFill>
              </a:rPr>
              <a:t>SAVE (salva)</a:t>
            </a:r>
          </a:p>
        </p:txBody>
      </p:sp>
      <p:sp>
        <p:nvSpPr>
          <p:cNvPr id="15" name="Rectangle 14">
            <a:extLst>
              <a:ext uri="{FF2B5EF4-FFF2-40B4-BE49-F238E27FC236}">
                <a16:creationId xmlns:a16="http://schemas.microsoft.com/office/drawing/2014/main" id="{6B6B216D-7E79-4883-81FB-7B323D1F4A96}"/>
              </a:ext>
            </a:extLst>
          </p:cNvPr>
          <p:cNvSpPr/>
          <p:nvPr/>
        </p:nvSpPr>
        <p:spPr>
          <a:xfrm>
            <a:off x="5051313" y="3923470"/>
            <a:ext cx="1980045" cy="261610"/>
          </a:xfrm>
          <a:prstGeom prst="rect">
            <a:avLst/>
          </a:prstGeom>
        </p:spPr>
        <p:txBody>
          <a:bodyPr wrap="square">
            <a:spAutoFit/>
          </a:bodyPr>
          <a:lstStyle/>
          <a:p>
            <a:pPr algn="ctr"/>
            <a:r>
              <a:rPr lang="it-IT" sz="1100">
                <a:solidFill>
                  <a:schemeClr val="tx1">
                    <a:lumMod val="65000"/>
                    <a:lumOff val="35000"/>
                  </a:schemeClr>
                </a:solidFill>
              </a:rPr>
              <a:t>SEND VIA CS CONNECT* (... tramite ...)</a:t>
            </a:r>
          </a:p>
        </p:txBody>
      </p:sp>
      <p:sp>
        <p:nvSpPr>
          <p:cNvPr id="16" name="TextBox 15">
            <a:extLst>
              <a:ext uri="{FF2B5EF4-FFF2-40B4-BE49-F238E27FC236}">
                <a16:creationId xmlns:a16="http://schemas.microsoft.com/office/drawing/2014/main" id="{F37E9935-623A-4C92-A8F7-BD15657146B6}"/>
              </a:ext>
            </a:extLst>
          </p:cNvPr>
          <p:cNvSpPr txBox="1"/>
          <p:nvPr/>
        </p:nvSpPr>
        <p:spPr>
          <a:xfrm>
            <a:off x="5127236" y="6503991"/>
            <a:ext cx="3761580" cy="153888"/>
          </a:xfrm>
          <a:prstGeom prst="rect">
            <a:avLst/>
          </a:prstGeom>
          <a:noFill/>
        </p:spPr>
        <p:txBody>
          <a:bodyPr wrap="square" lIns="0" tIns="0" rIns="0" bIns="0" rtlCol="0">
            <a:spAutoFit/>
          </a:bodyPr>
          <a:lstStyle/>
          <a:p>
            <a:r>
              <a:rPr lang="it-IT" sz="1000" dirty="0">
                <a:solidFill>
                  <a:schemeClr val="tx1">
                    <a:lumMod val="65000"/>
                    <a:lumOff val="35000"/>
                  </a:schemeClr>
                </a:solidFill>
              </a:rPr>
              <a:t>*L’accesso a CS Connect richiede l’iscrizione a CS Advantage</a:t>
            </a:r>
          </a:p>
        </p:txBody>
      </p:sp>
      <p:pic>
        <p:nvPicPr>
          <p:cNvPr id="2" name="Picture 1">
            <a:extLst>
              <a:ext uri="{FF2B5EF4-FFF2-40B4-BE49-F238E27FC236}">
                <a16:creationId xmlns:a16="http://schemas.microsoft.com/office/drawing/2014/main" id="{1CD05A63-7922-4737-9BFC-1E926B6832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602" y="2162301"/>
            <a:ext cx="3037845" cy="1767474"/>
          </a:xfrm>
          <a:prstGeom prst="rect">
            <a:avLst/>
          </a:prstGeom>
          <a:ln>
            <a:solidFill>
              <a:schemeClr val="tx2"/>
            </a:solidFill>
          </a:ln>
        </p:spPr>
      </p:pic>
    </p:spTree>
    <p:extLst>
      <p:ext uri="{BB962C8B-B14F-4D97-AF65-F5344CB8AC3E}">
        <p14:creationId xmlns:p14="http://schemas.microsoft.com/office/powerpoint/2010/main" val="10960920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F02B0-BA4D-4A3D-A7E6-DA1FAE8043B3}"/>
              </a:ext>
            </a:extLst>
          </p:cNvPr>
          <p:cNvSpPr>
            <a:spLocks noGrp="1"/>
          </p:cNvSpPr>
          <p:nvPr>
            <p:ph type="title"/>
          </p:nvPr>
        </p:nvSpPr>
        <p:spPr/>
        <p:txBody>
          <a:bodyPr/>
          <a:lstStyle/>
          <a:p>
            <a:r>
              <a:rPr lang="it-IT">
                <a:solidFill>
                  <a:schemeClr val="tx1">
                    <a:lumMod val="65000"/>
                    <a:lumOff val="35000"/>
                  </a:schemeClr>
                </a:solidFill>
              </a:rPr>
              <a:t>Un modo migliore per trasferire i dati</a:t>
            </a:r>
          </a:p>
        </p:txBody>
      </p:sp>
      <p:sp>
        <p:nvSpPr>
          <p:cNvPr id="3" name="Content Placeholder 2">
            <a:extLst>
              <a:ext uri="{FF2B5EF4-FFF2-40B4-BE49-F238E27FC236}">
                <a16:creationId xmlns:a16="http://schemas.microsoft.com/office/drawing/2014/main" id="{97FD7952-9C64-4BB3-B637-692AAB7C63A7}"/>
              </a:ext>
            </a:extLst>
          </p:cNvPr>
          <p:cNvSpPr>
            <a:spLocks noGrp="1"/>
          </p:cNvSpPr>
          <p:nvPr>
            <p:ph idx="1"/>
          </p:nvPr>
        </p:nvSpPr>
        <p:spPr/>
        <p:txBody>
          <a:bodyPr vert="horz" lIns="0" tIns="0" rIns="0" bIns="0" rtlCol="0" anchor="t">
            <a:noAutofit/>
          </a:bodyPr>
          <a:lstStyle/>
          <a:p>
            <a:pPr marL="0" indent="0">
              <a:buNone/>
            </a:pPr>
            <a:r>
              <a:rPr lang="it-IT">
                <a:solidFill>
                  <a:schemeClr val="tx1">
                    <a:lumMod val="65000"/>
                    <a:lumOff val="35000"/>
                  </a:schemeClr>
                </a:solidFill>
              </a:rPr>
              <a:t>CS ScanFlow fornisce anche un accesso diretto a CS Connect,</a:t>
            </a:r>
            <a:r>
              <a:rPr lang="it-IT" baseline="30000">
                <a:solidFill>
                  <a:schemeClr val="tx1">
                    <a:lumMod val="65000"/>
                    <a:lumOff val="35000"/>
                  </a:schemeClr>
                </a:solidFill>
              </a:rPr>
              <a:t>1</a:t>
            </a:r>
            <a:r>
              <a:rPr lang="it-IT">
                <a:solidFill>
                  <a:schemeClr val="tx1">
                    <a:lumMod val="65000"/>
                    <a:lumOff val="35000"/>
                  </a:schemeClr>
                </a:solidFill>
              </a:rPr>
              <a:t> un portale online che facilita il trasferimento dei file STL, PLY e DICOM verso il laboratorio senza alcun vincolo proprietario.  </a:t>
            </a:r>
          </a:p>
          <a:p>
            <a:pPr marL="0" indent="0">
              <a:buNone/>
            </a:pPr>
            <a:endParaRPr lang="en-US" dirty="0">
              <a:solidFill>
                <a:schemeClr val="tx1">
                  <a:lumMod val="65000"/>
                  <a:lumOff val="35000"/>
                </a:schemeClr>
              </a:solidFill>
            </a:endParaRPr>
          </a:p>
          <a:p>
            <a:pPr marL="179705" indent="-179705"/>
            <a:r>
              <a:rPr lang="it-IT">
                <a:solidFill>
                  <a:schemeClr val="tx1">
                    <a:lumMod val="65000"/>
                    <a:lumOff val="35000"/>
                  </a:schemeClr>
                </a:solidFill>
              </a:rPr>
              <a:t>I laboratori possono usare il software CAD che meglio risponde alle loro esigenze</a:t>
            </a:r>
          </a:p>
          <a:p>
            <a:pPr marL="179705" indent="-179705"/>
            <a:r>
              <a:rPr lang="it-IT">
                <a:solidFill>
                  <a:schemeClr val="tx1">
                    <a:lumMod val="65000"/>
                    <a:lumOff val="35000"/>
                  </a:schemeClr>
                </a:solidFill>
              </a:rPr>
              <a:t>In precedenza, si accedeva a CS Connect attraverso il software di imaging, richiedendo che, prima dell’invio, l’utente uscisse dal software di acquisizione</a:t>
            </a:r>
          </a:p>
          <a:p>
            <a:pPr marL="179705" indent="-179705"/>
            <a:r>
              <a:rPr lang="it-IT">
                <a:solidFill>
                  <a:schemeClr val="tx1">
                    <a:lumMod val="65000"/>
                    <a:lumOff val="35000"/>
                  </a:schemeClr>
                </a:solidFill>
              </a:rPr>
              <a:t>Ora si possono inviare i set dei dati direttamente da CS ScanFlow</a:t>
            </a:r>
          </a:p>
          <a:p>
            <a:pPr marL="179705" indent="-179705"/>
            <a:endParaRPr lang="en-US" dirty="0">
              <a:solidFill>
                <a:schemeClr val="tx1">
                  <a:lumMod val="65000"/>
                  <a:lumOff val="35000"/>
                </a:schemeClr>
              </a:solidFill>
              <a:cs typeface="Arial"/>
            </a:endParaRPr>
          </a:p>
          <a:p>
            <a:pPr marL="179705" indent="-179705"/>
            <a:endParaRPr lang="en-US" dirty="0">
              <a:solidFill>
                <a:schemeClr val="tx1">
                  <a:lumMod val="65000"/>
                  <a:lumOff val="35000"/>
                </a:schemeClr>
              </a:solidFill>
              <a:cs typeface="Arial"/>
            </a:endParaRPr>
          </a:p>
          <a:p>
            <a:pPr marL="0" indent="0">
              <a:buNone/>
            </a:pPr>
            <a:endParaRPr lang="en-US" dirty="0">
              <a:solidFill>
                <a:schemeClr val="tx1">
                  <a:lumMod val="65000"/>
                  <a:lumOff val="35000"/>
                </a:schemeClr>
              </a:solidFill>
            </a:endParaRPr>
          </a:p>
        </p:txBody>
      </p:sp>
      <p:sp>
        <p:nvSpPr>
          <p:cNvPr id="4" name="Date Placeholder 3">
            <a:extLst>
              <a:ext uri="{FF2B5EF4-FFF2-40B4-BE49-F238E27FC236}">
                <a16:creationId xmlns:a16="http://schemas.microsoft.com/office/drawing/2014/main" id="{BAFA39C1-514D-4E57-A32D-A788A3201F9E}"/>
              </a:ext>
            </a:extLst>
          </p:cNvPr>
          <p:cNvSpPr>
            <a:spLocks noGrp="1"/>
          </p:cNvSpPr>
          <p:nvPr>
            <p:ph type="dt" sz="half" idx="10"/>
          </p:nvPr>
        </p:nvSpPr>
        <p:spPr/>
        <p:txBody>
          <a:bodyPr/>
          <a:lstStyle/>
          <a:p>
            <a:fld id="{D10E7219-86CB-402F-8EC8-C93519739503}" type="datetime3">
              <a:rPr lang="da-DK" noProof="0" smtClean="0"/>
              <a:t>07.10.2019</a:t>
            </a:fld>
            <a:endParaRPr lang="da-DK" noProof="0"/>
          </a:p>
        </p:txBody>
      </p:sp>
      <p:pic>
        <p:nvPicPr>
          <p:cNvPr id="10" name="Picture 9">
            <a:extLst>
              <a:ext uri="{FF2B5EF4-FFF2-40B4-BE49-F238E27FC236}">
                <a16:creationId xmlns:a16="http://schemas.microsoft.com/office/drawing/2014/main" id="{0EE0E3AE-85DF-4825-A695-3911123EE9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358"/>
          <a:stretch/>
        </p:blipFill>
        <p:spPr>
          <a:xfrm>
            <a:off x="1237128" y="3742289"/>
            <a:ext cx="6463553" cy="1794777"/>
          </a:xfrm>
          <a:prstGeom prst="rect">
            <a:avLst/>
          </a:prstGeom>
        </p:spPr>
      </p:pic>
      <p:sp>
        <p:nvSpPr>
          <p:cNvPr id="11" name="Rectangle 10">
            <a:extLst>
              <a:ext uri="{FF2B5EF4-FFF2-40B4-BE49-F238E27FC236}">
                <a16:creationId xmlns:a16="http://schemas.microsoft.com/office/drawing/2014/main" id="{E4882986-E769-4D5A-9A1A-E97236BE9EE4}"/>
              </a:ext>
            </a:extLst>
          </p:cNvPr>
          <p:cNvSpPr/>
          <p:nvPr/>
        </p:nvSpPr>
        <p:spPr>
          <a:xfrm>
            <a:off x="1130986" y="5580360"/>
            <a:ext cx="1980045" cy="261610"/>
          </a:xfrm>
          <a:prstGeom prst="rect">
            <a:avLst/>
          </a:prstGeom>
        </p:spPr>
        <p:txBody>
          <a:bodyPr wrap="square">
            <a:spAutoFit/>
          </a:bodyPr>
          <a:lstStyle/>
          <a:p>
            <a:pPr algn="ctr"/>
            <a:r>
              <a:rPr lang="it-IT" sz="1100" dirty="0">
                <a:solidFill>
                  <a:schemeClr val="tx1">
                    <a:lumMod val="65000"/>
                    <a:lumOff val="35000"/>
                  </a:schemeClr>
                </a:solidFill>
              </a:rPr>
              <a:t>STUDIO</a:t>
            </a:r>
          </a:p>
        </p:txBody>
      </p:sp>
      <p:sp>
        <p:nvSpPr>
          <p:cNvPr id="12" name="Rectangle 11">
            <a:extLst>
              <a:ext uri="{FF2B5EF4-FFF2-40B4-BE49-F238E27FC236}">
                <a16:creationId xmlns:a16="http://schemas.microsoft.com/office/drawing/2014/main" id="{AFDD93FA-ED4D-4951-A6B0-378DA829E5DB}"/>
              </a:ext>
            </a:extLst>
          </p:cNvPr>
          <p:cNvSpPr/>
          <p:nvPr/>
        </p:nvSpPr>
        <p:spPr>
          <a:xfrm>
            <a:off x="5828491" y="5573538"/>
            <a:ext cx="1980045" cy="261610"/>
          </a:xfrm>
          <a:prstGeom prst="rect">
            <a:avLst/>
          </a:prstGeom>
        </p:spPr>
        <p:txBody>
          <a:bodyPr wrap="square">
            <a:spAutoFit/>
          </a:bodyPr>
          <a:lstStyle/>
          <a:p>
            <a:pPr algn="ctr"/>
            <a:r>
              <a:rPr lang="it-IT" sz="1100">
                <a:solidFill>
                  <a:schemeClr val="tx1">
                    <a:lumMod val="65000"/>
                    <a:lumOff val="35000"/>
                  </a:schemeClr>
                </a:solidFill>
              </a:rPr>
              <a:t>LABORATORIO</a:t>
            </a:r>
          </a:p>
        </p:txBody>
      </p:sp>
      <p:sp>
        <p:nvSpPr>
          <p:cNvPr id="14" name="TextBox 13">
            <a:extLst>
              <a:ext uri="{FF2B5EF4-FFF2-40B4-BE49-F238E27FC236}">
                <a16:creationId xmlns:a16="http://schemas.microsoft.com/office/drawing/2014/main" id="{203E4965-A532-4F79-96CD-002785085A3E}"/>
              </a:ext>
            </a:extLst>
          </p:cNvPr>
          <p:cNvSpPr txBox="1"/>
          <p:nvPr/>
        </p:nvSpPr>
        <p:spPr>
          <a:xfrm>
            <a:off x="5105966" y="6503991"/>
            <a:ext cx="3761580" cy="153888"/>
          </a:xfrm>
          <a:prstGeom prst="rect">
            <a:avLst/>
          </a:prstGeom>
          <a:noFill/>
        </p:spPr>
        <p:txBody>
          <a:bodyPr wrap="square" lIns="0" tIns="0" rIns="0" bIns="0" rtlCol="0">
            <a:spAutoFit/>
          </a:bodyPr>
          <a:lstStyle/>
          <a:p>
            <a:r>
              <a:rPr lang="it-IT" sz="1000" dirty="0">
                <a:solidFill>
                  <a:schemeClr val="tx1">
                    <a:lumMod val="65000"/>
                    <a:lumOff val="35000"/>
                  </a:schemeClr>
                </a:solidFill>
              </a:rPr>
              <a:t>*L’accesso a CS Connect richiede l’iscrizione a CS Advantage</a:t>
            </a:r>
          </a:p>
        </p:txBody>
      </p:sp>
    </p:spTree>
    <p:extLst>
      <p:ext uri="{BB962C8B-B14F-4D97-AF65-F5344CB8AC3E}">
        <p14:creationId xmlns:p14="http://schemas.microsoft.com/office/powerpoint/2010/main" val="37601651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D47A7A-9E5C-470A-88E4-F175E9ABE99C}"/>
              </a:ext>
            </a:extLst>
          </p:cNvPr>
          <p:cNvSpPr>
            <a:spLocks noGrp="1"/>
          </p:cNvSpPr>
          <p:nvPr>
            <p:ph type="title"/>
          </p:nvPr>
        </p:nvSpPr>
        <p:spPr>
          <a:xfrm>
            <a:off x="529200" y="2858898"/>
            <a:ext cx="8074256" cy="510909"/>
          </a:xfrm>
        </p:spPr>
        <p:txBody>
          <a:bodyPr/>
          <a:lstStyle/>
          <a:p>
            <a:r>
              <a:rPr lang="it-IT"/>
              <a:t>Una versatile soluzione di scansione</a:t>
            </a:r>
          </a:p>
        </p:txBody>
      </p:sp>
      <p:sp>
        <p:nvSpPr>
          <p:cNvPr id="7" name="Subtitle 6">
            <a:extLst>
              <a:ext uri="{FF2B5EF4-FFF2-40B4-BE49-F238E27FC236}">
                <a16:creationId xmlns:a16="http://schemas.microsoft.com/office/drawing/2014/main" id="{E6403B3F-C246-4E32-B8DF-CA72CDAA4E4B}"/>
              </a:ext>
            </a:extLst>
          </p:cNvPr>
          <p:cNvSpPr>
            <a:spLocks noGrp="1"/>
          </p:cNvSpPr>
          <p:nvPr>
            <p:ph type="subTitle" idx="13"/>
          </p:nvPr>
        </p:nvSpPr>
        <p:spPr/>
        <p:txBody>
          <a:bodyPr/>
          <a:lstStyle/>
          <a:p>
            <a:endParaRPr lang="en-US"/>
          </a:p>
        </p:txBody>
      </p:sp>
      <p:sp>
        <p:nvSpPr>
          <p:cNvPr id="4" name="Date Placeholder 3">
            <a:extLst>
              <a:ext uri="{FF2B5EF4-FFF2-40B4-BE49-F238E27FC236}">
                <a16:creationId xmlns:a16="http://schemas.microsoft.com/office/drawing/2014/main" id="{F5B5A496-2B3A-4CD1-AF02-BA16BDAA8E2C}"/>
              </a:ext>
            </a:extLst>
          </p:cNvPr>
          <p:cNvSpPr>
            <a:spLocks noGrp="1"/>
          </p:cNvSpPr>
          <p:nvPr>
            <p:ph type="dt" sz="half" idx="10"/>
          </p:nvPr>
        </p:nvSpPr>
        <p:spPr/>
        <p:txBody>
          <a:bodyPr/>
          <a:lstStyle/>
          <a:p>
            <a:fld id="{CBCD8441-4587-48DA-A420-645775DF8392}" type="datetime3">
              <a:rPr lang="da-DK" noProof="0" smtClean="0"/>
              <a:t>07.10.2019</a:t>
            </a:fld>
            <a:endParaRPr lang="da-DK" noProof="0"/>
          </a:p>
        </p:txBody>
      </p:sp>
    </p:spTree>
    <p:extLst>
      <p:ext uri="{BB962C8B-B14F-4D97-AF65-F5344CB8AC3E}">
        <p14:creationId xmlns:p14="http://schemas.microsoft.com/office/powerpoint/2010/main" val="39194955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30058-91FF-422C-AC65-154B54C03637}"/>
              </a:ext>
            </a:extLst>
          </p:cNvPr>
          <p:cNvSpPr>
            <a:spLocks noGrp="1"/>
          </p:cNvSpPr>
          <p:nvPr>
            <p:ph type="title"/>
          </p:nvPr>
        </p:nvSpPr>
        <p:spPr/>
        <p:txBody>
          <a:bodyPr/>
          <a:lstStyle/>
          <a:p>
            <a:r>
              <a:rPr lang="it-IT">
                <a:solidFill>
                  <a:schemeClr val="tx1">
                    <a:lumMod val="65000"/>
                    <a:lumOff val="35000"/>
                  </a:schemeClr>
                </a:solidFill>
              </a:rPr>
              <a:t>Realizzate protesi come non lo avete mai fatto</a:t>
            </a:r>
          </a:p>
        </p:txBody>
      </p:sp>
      <p:sp>
        <p:nvSpPr>
          <p:cNvPr id="3" name="Content Placeholder 2">
            <a:extLst>
              <a:ext uri="{FF2B5EF4-FFF2-40B4-BE49-F238E27FC236}">
                <a16:creationId xmlns:a16="http://schemas.microsoft.com/office/drawing/2014/main" id="{A0907485-8FA1-4473-83FB-7AD6FC6AC21B}"/>
              </a:ext>
            </a:extLst>
          </p:cNvPr>
          <p:cNvSpPr>
            <a:spLocks noGrp="1"/>
          </p:cNvSpPr>
          <p:nvPr>
            <p:ph idx="1"/>
          </p:nvPr>
        </p:nvSpPr>
        <p:spPr/>
        <p:txBody>
          <a:bodyPr/>
          <a:lstStyle/>
          <a:p>
            <a:pPr marL="0" indent="0">
              <a:buNone/>
            </a:pPr>
            <a:r>
              <a:rPr lang="it-IT">
                <a:solidFill>
                  <a:schemeClr val="tx1">
                    <a:lumMod val="65000"/>
                    <a:lumOff val="35000"/>
                  </a:schemeClr>
                </a:solidFill>
              </a:rPr>
              <a:t>Si acquisiscono tutti i dettagli che occorrono per protesi funzionali con adattamento personalizzato, per realizzare in pochi minuti lavori di notevole qualità estetica</a:t>
            </a:r>
          </a:p>
        </p:txBody>
      </p:sp>
      <p:sp>
        <p:nvSpPr>
          <p:cNvPr id="4" name="Date Placeholder 3">
            <a:extLst>
              <a:ext uri="{FF2B5EF4-FFF2-40B4-BE49-F238E27FC236}">
                <a16:creationId xmlns:a16="http://schemas.microsoft.com/office/drawing/2014/main" id="{9BAD8F81-BC90-4C08-947F-A3B919B8FD10}"/>
              </a:ext>
            </a:extLst>
          </p:cNvPr>
          <p:cNvSpPr>
            <a:spLocks noGrp="1"/>
          </p:cNvSpPr>
          <p:nvPr>
            <p:ph type="dt" sz="half" idx="10"/>
          </p:nvPr>
        </p:nvSpPr>
        <p:spPr/>
        <p:txBody>
          <a:bodyPr/>
          <a:lstStyle/>
          <a:p>
            <a:fld id="{B60731DD-CA94-4D13-BAC3-D105A348F0FC}" type="datetime3">
              <a:rPr lang="da-DK" noProof="0" smtClean="0"/>
              <a:t>07.10.2019</a:t>
            </a:fld>
            <a:endParaRPr lang="da-DK" noProof="0"/>
          </a:p>
        </p:txBody>
      </p:sp>
      <p:pic>
        <p:nvPicPr>
          <p:cNvPr id="6" name="Content Placeholder 11">
            <a:extLst>
              <a:ext uri="{FF2B5EF4-FFF2-40B4-BE49-F238E27FC236}">
                <a16:creationId xmlns:a16="http://schemas.microsoft.com/office/drawing/2014/main" id="{C6B46452-4332-434D-AC3D-A2937DD74F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835" y="4337768"/>
            <a:ext cx="2844800" cy="1600200"/>
          </a:xfrm>
          <a:prstGeom prst="rect">
            <a:avLst/>
          </a:prstGeom>
          <a:ln>
            <a:solidFill>
              <a:schemeClr val="tx2"/>
            </a:solidFill>
          </a:ln>
        </p:spPr>
      </p:pic>
      <p:pic>
        <p:nvPicPr>
          <p:cNvPr id="7" name="Picture 6">
            <a:extLst>
              <a:ext uri="{FF2B5EF4-FFF2-40B4-BE49-F238E27FC236}">
                <a16:creationId xmlns:a16="http://schemas.microsoft.com/office/drawing/2014/main" id="{3B02554C-E25A-4F7D-96B2-7C68F0401B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9601" y="2222845"/>
            <a:ext cx="2844799" cy="1600200"/>
          </a:xfrm>
          <a:prstGeom prst="rect">
            <a:avLst/>
          </a:prstGeom>
          <a:ln>
            <a:solidFill>
              <a:schemeClr val="tx2"/>
            </a:solidFill>
          </a:ln>
        </p:spPr>
      </p:pic>
      <p:pic>
        <p:nvPicPr>
          <p:cNvPr id="9" name="Picture 8">
            <a:extLst>
              <a:ext uri="{FF2B5EF4-FFF2-40B4-BE49-F238E27FC236}">
                <a16:creationId xmlns:a16="http://schemas.microsoft.com/office/drawing/2014/main" id="{49AE7D61-68E6-4140-8546-ACB01D72E0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9600" y="4337768"/>
            <a:ext cx="2844800" cy="1600200"/>
          </a:xfrm>
          <a:prstGeom prst="rect">
            <a:avLst/>
          </a:prstGeom>
          <a:ln w="9525">
            <a:solidFill>
              <a:schemeClr val="tx2"/>
            </a:solidFill>
          </a:ln>
        </p:spPr>
      </p:pic>
      <p:sp>
        <p:nvSpPr>
          <p:cNvPr id="10" name="TextBox 9">
            <a:extLst>
              <a:ext uri="{FF2B5EF4-FFF2-40B4-BE49-F238E27FC236}">
                <a16:creationId xmlns:a16="http://schemas.microsoft.com/office/drawing/2014/main" id="{FECEBA1D-B58D-4775-ADDA-FA83ABD564E4}"/>
              </a:ext>
            </a:extLst>
          </p:cNvPr>
          <p:cNvSpPr txBox="1"/>
          <p:nvPr/>
        </p:nvSpPr>
        <p:spPr>
          <a:xfrm>
            <a:off x="513143" y="5995869"/>
            <a:ext cx="2216181" cy="169277"/>
          </a:xfrm>
          <a:prstGeom prst="rect">
            <a:avLst/>
          </a:prstGeom>
          <a:noFill/>
        </p:spPr>
        <p:txBody>
          <a:bodyPr wrap="square" lIns="0" tIns="0" rIns="0" bIns="0" rtlCol="0">
            <a:spAutoFit/>
          </a:bodyPr>
          <a:lstStyle/>
          <a:p>
            <a:pPr algn="ctr"/>
            <a:r>
              <a:rPr lang="it-IT" sz="1100" dirty="0">
                <a:solidFill>
                  <a:schemeClr val="tx1">
                    <a:lumMod val="65000"/>
                    <a:lumOff val="35000"/>
                  </a:schemeClr>
                </a:solidFill>
              </a:rPr>
              <a:t>CONTROLLO PARALLELISMO</a:t>
            </a:r>
          </a:p>
        </p:txBody>
      </p:sp>
      <p:sp>
        <p:nvSpPr>
          <p:cNvPr id="11" name="TextBox 10">
            <a:extLst>
              <a:ext uri="{FF2B5EF4-FFF2-40B4-BE49-F238E27FC236}">
                <a16:creationId xmlns:a16="http://schemas.microsoft.com/office/drawing/2014/main" id="{ABF2EB9E-B9BE-4953-9837-2BFC188D6008}"/>
              </a:ext>
            </a:extLst>
          </p:cNvPr>
          <p:cNvSpPr txBox="1"/>
          <p:nvPr/>
        </p:nvSpPr>
        <p:spPr>
          <a:xfrm>
            <a:off x="3652286" y="3880946"/>
            <a:ext cx="1826923" cy="169277"/>
          </a:xfrm>
          <a:prstGeom prst="rect">
            <a:avLst/>
          </a:prstGeom>
          <a:noFill/>
        </p:spPr>
        <p:txBody>
          <a:bodyPr wrap="square" lIns="0" tIns="0" rIns="0" bIns="0" rtlCol="0">
            <a:spAutoFit/>
          </a:bodyPr>
          <a:lstStyle/>
          <a:p>
            <a:pPr algn="ctr"/>
            <a:r>
              <a:rPr lang="it-IT" sz="1100">
                <a:solidFill>
                  <a:schemeClr val="tx1">
                    <a:lumMod val="65000"/>
                    <a:lumOff val="35000"/>
                  </a:schemeClr>
                </a:solidFill>
              </a:rPr>
              <a:t>CONTROLLO UNDERCUT</a:t>
            </a:r>
          </a:p>
        </p:txBody>
      </p:sp>
      <p:sp>
        <p:nvSpPr>
          <p:cNvPr id="12" name="TextBox 11">
            <a:extLst>
              <a:ext uri="{FF2B5EF4-FFF2-40B4-BE49-F238E27FC236}">
                <a16:creationId xmlns:a16="http://schemas.microsoft.com/office/drawing/2014/main" id="{AD9CCFFD-068D-4D03-940E-5E6B33761B6D}"/>
              </a:ext>
            </a:extLst>
          </p:cNvPr>
          <p:cNvSpPr txBox="1"/>
          <p:nvPr/>
        </p:nvSpPr>
        <p:spPr>
          <a:xfrm>
            <a:off x="6099048" y="5995869"/>
            <a:ext cx="2893161" cy="169277"/>
          </a:xfrm>
          <a:prstGeom prst="rect">
            <a:avLst/>
          </a:prstGeom>
          <a:noFill/>
        </p:spPr>
        <p:txBody>
          <a:bodyPr wrap="square" lIns="0" tIns="0" rIns="0" bIns="0" rtlCol="0">
            <a:spAutoFit/>
          </a:bodyPr>
          <a:lstStyle/>
          <a:p>
            <a:pPr algn="ctr"/>
            <a:r>
              <a:rPr lang="it-IT" sz="1100">
                <a:solidFill>
                  <a:schemeClr val="tx1">
                    <a:lumMod val="65000"/>
                    <a:lumOff val="35000"/>
                  </a:schemeClr>
                </a:solidFill>
              </a:rPr>
              <a:t>MISURA PER UN ADATTAMENTO PRECISO</a:t>
            </a:r>
          </a:p>
        </p:txBody>
      </p:sp>
      <p:sp>
        <p:nvSpPr>
          <p:cNvPr id="13" name="TextBox 12">
            <a:extLst>
              <a:ext uri="{FF2B5EF4-FFF2-40B4-BE49-F238E27FC236}">
                <a16:creationId xmlns:a16="http://schemas.microsoft.com/office/drawing/2014/main" id="{EC1BC2E4-5316-40BC-9311-3C09FE08A5B7}"/>
              </a:ext>
            </a:extLst>
          </p:cNvPr>
          <p:cNvSpPr txBox="1"/>
          <p:nvPr/>
        </p:nvSpPr>
        <p:spPr>
          <a:xfrm>
            <a:off x="3406891" y="5995869"/>
            <a:ext cx="2342114" cy="169277"/>
          </a:xfrm>
          <a:prstGeom prst="rect">
            <a:avLst/>
          </a:prstGeom>
          <a:noFill/>
        </p:spPr>
        <p:txBody>
          <a:bodyPr wrap="square" lIns="0" tIns="0" rIns="0" bIns="0" rtlCol="0">
            <a:spAutoFit/>
          </a:bodyPr>
          <a:lstStyle/>
          <a:p>
            <a:pPr algn="ctr"/>
            <a:r>
              <a:rPr lang="it-IT" sz="1100" dirty="0">
                <a:solidFill>
                  <a:schemeClr val="tx1">
                    <a:lumMod val="65000"/>
                    <a:lumOff val="35000"/>
                  </a:schemeClr>
                </a:solidFill>
              </a:rPr>
              <a:t>MARCATURA LINEA DI MARGINE</a:t>
            </a:r>
          </a:p>
        </p:txBody>
      </p:sp>
      <p:pic>
        <p:nvPicPr>
          <p:cNvPr id="14" name="Content Placeholder 6">
            <a:extLst>
              <a:ext uri="{FF2B5EF4-FFF2-40B4-BE49-F238E27FC236}">
                <a16:creationId xmlns:a16="http://schemas.microsoft.com/office/drawing/2014/main" id="{799958C2-EC0A-4669-828F-32C657516B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835" y="2222845"/>
            <a:ext cx="2844800" cy="1600200"/>
          </a:xfrm>
          <a:prstGeom prst="rect">
            <a:avLst/>
          </a:prstGeom>
          <a:ln>
            <a:solidFill>
              <a:schemeClr val="tx2"/>
            </a:solidFill>
          </a:ln>
        </p:spPr>
      </p:pic>
      <p:sp>
        <p:nvSpPr>
          <p:cNvPr id="15" name="TextBox 14">
            <a:extLst>
              <a:ext uri="{FF2B5EF4-FFF2-40B4-BE49-F238E27FC236}">
                <a16:creationId xmlns:a16="http://schemas.microsoft.com/office/drawing/2014/main" id="{DA72D796-7634-4844-9825-F767CB1F939B}"/>
              </a:ext>
            </a:extLst>
          </p:cNvPr>
          <p:cNvSpPr txBox="1"/>
          <p:nvPr/>
        </p:nvSpPr>
        <p:spPr>
          <a:xfrm>
            <a:off x="707773" y="3880946"/>
            <a:ext cx="1826923" cy="169277"/>
          </a:xfrm>
          <a:prstGeom prst="rect">
            <a:avLst/>
          </a:prstGeom>
          <a:noFill/>
        </p:spPr>
        <p:txBody>
          <a:bodyPr wrap="square" lIns="0" tIns="0" rIns="0" bIns="0" rtlCol="0">
            <a:spAutoFit/>
          </a:bodyPr>
          <a:lstStyle/>
          <a:p>
            <a:pPr algn="ctr"/>
            <a:r>
              <a:rPr lang="it-IT" sz="1100">
                <a:solidFill>
                  <a:schemeClr val="tx1">
                    <a:lumMod val="65000"/>
                    <a:lumOff val="35000"/>
                  </a:schemeClr>
                </a:solidFill>
              </a:rPr>
              <a:t>MODO HYBRID SCAN</a:t>
            </a:r>
          </a:p>
        </p:txBody>
      </p:sp>
      <p:pic>
        <p:nvPicPr>
          <p:cNvPr id="16" name="Content Placeholder 6">
            <a:extLst>
              <a:ext uri="{FF2B5EF4-FFF2-40B4-BE49-F238E27FC236}">
                <a16:creationId xmlns:a16="http://schemas.microsoft.com/office/drawing/2014/main" id="{B03F8778-FB8F-4213-9040-7FE8682DD2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0366" y="2222845"/>
            <a:ext cx="2844800" cy="1600200"/>
          </a:xfrm>
          <a:prstGeom prst="rect">
            <a:avLst/>
          </a:prstGeom>
          <a:ln>
            <a:solidFill>
              <a:schemeClr val="tx2"/>
            </a:solidFill>
          </a:ln>
        </p:spPr>
      </p:pic>
      <p:sp>
        <p:nvSpPr>
          <p:cNvPr id="17" name="TextBox 16">
            <a:extLst>
              <a:ext uri="{FF2B5EF4-FFF2-40B4-BE49-F238E27FC236}">
                <a16:creationId xmlns:a16="http://schemas.microsoft.com/office/drawing/2014/main" id="{208793F4-86A4-41FB-8DBB-4F63E015E0A8}"/>
              </a:ext>
            </a:extLst>
          </p:cNvPr>
          <p:cNvSpPr txBox="1"/>
          <p:nvPr/>
        </p:nvSpPr>
        <p:spPr>
          <a:xfrm>
            <a:off x="6100367" y="3880946"/>
            <a:ext cx="2844800" cy="169277"/>
          </a:xfrm>
          <a:prstGeom prst="rect">
            <a:avLst/>
          </a:prstGeom>
          <a:noFill/>
        </p:spPr>
        <p:txBody>
          <a:bodyPr wrap="square" lIns="0" tIns="0" rIns="0" bIns="0" rtlCol="0">
            <a:spAutoFit/>
          </a:bodyPr>
          <a:lstStyle/>
          <a:p>
            <a:pPr algn="ctr"/>
            <a:r>
              <a:rPr lang="it-IT" sz="1100">
                <a:solidFill>
                  <a:schemeClr val="tx1">
                    <a:lumMod val="65000"/>
                    <a:lumOff val="35000"/>
                  </a:schemeClr>
                </a:solidFill>
              </a:rPr>
              <a:t>PREPARATION LOCK (blocco)</a:t>
            </a:r>
          </a:p>
        </p:txBody>
      </p:sp>
      <p:pic>
        <p:nvPicPr>
          <p:cNvPr id="20" name="Picture 19">
            <a:extLst>
              <a:ext uri="{FF2B5EF4-FFF2-40B4-BE49-F238E27FC236}">
                <a16:creationId xmlns:a16="http://schemas.microsoft.com/office/drawing/2014/main" id="{8F91F1EC-D50C-4E8A-8601-962E8E3317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9048" y="4333497"/>
            <a:ext cx="2893162" cy="1600200"/>
          </a:xfrm>
          <a:prstGeom prst="rect">
            <a:avLst/>
          </a:prstGeom>
          <a:ln>
            <a:solidFill>
              <a:schemeClr val="tx2"/>
            </a:solidFill>
          </a:ln>
        </p:spPr>
      </p:pic>
    </p:spTree>
    <p:extLst>
      <p:ext uri="{BB962C8B-B14F-4D97-AF65-F5344CB8AC3E}">
        <p14:creationId xmlns:p14="http://schemas.microsoft.com/office/powerpoint/2010/main" val="5103709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4C9BE-2AA0-4926-B04B-5B0ABE40473A}"/>
              </a:ext>
            </a:extLst>
          </p:cNvPr>
          <p:cNvSpPr>
            <a:spLocks noGrp="1"/>
          </p:cNvSpPr>
          <p:nvPr>
            <p:ph type="title"/>
          </p:nvPr>
        </p:nvSpPr>
        <p:spPr/>
        <p:txBody>
          <a:bodyPr/>
          <a:lstStyle/>
          <a:p>
            <a:r>
              <a:rPr lang="it-IT">
                <a:solidFill>
                  <a:schemeClr val="tx1">
                    <a:lumMod val="65000"/>
                    <a:lumOff val="35000"/>
                  </a:schemeClr>
                </a:solidFill>
              </a:rPr>
              <a:t>Progettate gli impianti con fiducia</a:t>
            </a:r>
          </a:p>
        </p:txBody>
      </p:sp>
      <p:sp>
        <p:nvSpPr>
          <p:cNvPr id="3" name="Content Placeholder 2">
            <a:extLst>
              <a:ext uri="{FF2B5EF4-FFF2-40B4-BE49-F238E27FC236}">
                <a16:creationId xmlns:a16="http://schemas.microsoft.com/office/drawing/2014/main" id="{2DEBB381-E006-452D-9088-3EF45786509B}"/>
              </a:ext>
            </a:extLst>
          </p:cNvPr>
          <p:cNvSpPr>
            <a:spLocks noGrp="1"/>
          </p:cNvSpPr>
          <p:nvPr>
            <p:ph idx="1"/>
          </p:nvPr>
        </p:nvSpPr>
        <p:spPr/>
        <p:txBody>
          <a:bodyPr vert="horz" lIns="0" tIns="0" rIns="0" bIns="0" rtlCol="0" anchor="t">
            <a:noAutofit/>
          </a:bodyPr>
          <a:lstStyle/>
          <a:p>
            <a:pPr marL="0" indent="0">
              <a:buNone/>
            </a:pPr>
            <a:r>
              <a:rPr lang="it-IT">
                <a:solidFill>
                  <a:schemeClr val="tx1">
                    <a:lumMod val="65000"/>
                    <a:lumOff val="35000"/>
                  </a:schemeClr>
                </a:solidFill>
              </a:rPr>
              <a:t>La tecnologia smart permette di scansionare l’arcata del paziente, di tagliare la regione d’interesse, posizionare lo scanbody e poi ri-scansionare solo quella specifica area</a:t>
            </a:r>
          </a:p>
        </p:txBody>
      </p:sp>
      <p:sp>
        <p:nvSpPr>
          <p:cNvPr id="4" name="Date Placeholder 3">
            <a:extLst>
              <a:ext uri="{FF2B5EF4-FFF2-40B4-BE49-F238E27FC236}">
                <a16:creationId xmlns:a16="http://schemas.microsoft.com/office/drawing/2014/main" id="{25FEA259-A99E-4C70-AC50-62E74209E698}"/>
              </a:ext>
            </a:extLst>
          </p:cNvPr>
          <p:cNvSpPr>
            <a:spLocks noGrp="1"/>
          </p:cNvSpPr>
          <p:nvPr>
            <p:ph type="dt" sz="half" idx="10"/>
          </p:nvPr>
        </p:nvSpPr>
        <p:spPr/>
        <p:txBody>
          <a:bodyPr/>
          <a:lstStyle/>
          <a:p>
            <a:fld id="{1E487447-61A2-4EDF-8A25-21A238A373E9}" type="datetime3">
              <a:rPr lang="da-DK" noProof="0" smtClean="0"/>
              <a:t>07.10.2019</a:t>
            </a:fld>
            <a:endParaRPr lang="da-DK" noProof="0"/>
          </a:p>
        </p:txBody>
      </p:sp>
      <p:pic>
        <p:nvPicPr>
          <p:cNvPr id="6" name="Picture 5">
            <a:extLst>
              <a:ext uri="{FF2B5EF4-FFF2-40B4-BE49-F238E27FC236}">
                <a16:creationId xmlns:a16="http://schemas.microsoft.com/office/drawing/2014/main" id="{D41F4E0F-A11F-45D1-9483-6940A72D85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5536" y="2221992"/>
            <a:ext cx="2835910" cy="1600200"/>
          </a:xfrm>
          <a:prstGeom prst="rect">
            <a:avLst/>
          </a:prstGeom>
          <a:ln>
            <a:solidFill>
              <a:schemeClr val="tx2"/>
            </a:solidFill>
          </a:ln>
        </p:spPr>
      </p:pic>
      <p:sp>
        <p:nvSpPr>
          <p:cNvPr id="7" name="TextBox 6">
            <a:extLst>
              <a:ext uri="{FF2B5EF4-FFF2-40B4-BE49-F238E27FC236}">
                <a16:creationId xmlns:a16="http://schemas.microsoft.com/office/drawing/2014/main" id="{39D9B1BE-6001-42AC-9F15-D0D3AB388565}"/>
              </a:ext>
            </a:extLst>
          </p:cNvPr>
          <p:cNvSpPr txBox="1"/>
          <p:nvPr/>
        </p:nvSpPr>
        <p:spPr>
          <a:xfrm>
            <a:off x="2581909" y="6001275"/>
            <a:ext cx="4136405" cy="338554"/>
          </a:xfrm>
          <a:prstGeom prst="rect">
            <a:avLst/>
          </a:prstGeom>
          <a:noFill/>
        </p:spPr>
        <p:txBody>
          <a:bodyPr wrap="square" lIns="0" tIns="0" rIns="0" bIns="0" rtlCol="0">
            <a:spAutoFit/>
          </a:bodyPr>
          <a:lstStyle/>
          <a:p>
            <a:pPr algn="ctr"/>
            <a:r>
              <a:rPr lang="it-IT" sz="1100" cap="all" dirty="0">
                <a:solidFill>
                  <a:schemeClr val="tx1">
                    <a:lumMod val="65000"/>
                    <a:lumOff val="35000"/>
                  </a:schemeClr>
                </a:solidFill>
              </a:rPr>
              <a:t>Confronto pre e post </a:t>
            </a:r>
          </a:p>
          <a:p>
            <a:pPr algn="ctr"/>
            <a:r>
              <a:rPr lang="it-IT" sz="1100" cap="all" dirty="0">
                <a:solidFill>
                  <a:schemeClr val="tx1">
                    <a:lumMod val="65000"/>
                    <a:lumOff val="35000"/>
                  </a:schemeClr>
                </a:solidFill>
              </a:rPr>
              <a:t>trattamento</a:t>
            </a:r>
          </a:p>
        </p:txBody>
      </p:sp>
      <p:pic>
        <p:nvPicPr>
          <p:cNvPr id="9" name="Picture 8">
            <a:extLst>
              <a:ext uri="{FF2B5EF4-FFF2-40B4-BE49-F238E27FC236}">
                <a16:creationId xmlns:a16="http://schemas.microsoft.com/office/drawing/2014/main" id="{09AA8EFE-09D1-470E-BB21-ACC117B55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68" y="2221992"/>
            <a:ext cx="2893162" cy="1600200"/>
          </a:xfrm>
          <a:prstGeom prst="rect">
            <a:avLst/>
          </a:prstGeom>
          <a:ln>
            <a:solidFill>
              <a:schemeClr val="tx2"/>
            </a:solidFill>
          </a:ln>
        </p:spPr>
      </p:pic>
      <p:pic>
        <p:nvPicPr>
          <p:cNvPr id="11" name="Picture 10">
            <a:extLst>
              <a:ext uri="{FF2B5EF4-FFF2-40B4-BE49-F238E27FC236}">
                <a16:creationId xmlns:a16="http://schemas.microsoft.com/office/drawing/2014/main" id="{2E06EEDB-D69E-47CC-AEAA-80143CEE3B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168" y="4334256"/>
            <a:ext cx="2893162" cy="1600200"/>
          </a:xfrm>
          <a:prstGeom prst="rect">
            <a:avLst/>
          </a:prstGeom>
          <a:ln>
            <a:solidFill>
              <a:schemeClr val="tx2"/>
            </a:solidFill>
          </a:ln>
        </p:spPr>
      </p:pic>
      <p:pic>
        <p:nvPicPr>
          <p:cNvPr id="15" name="Picture 14">
            <a:extLst>
              <a:ext uri="{FF2B5EF4-FFF2-40B4-BE49-F238E27FC236}">
                <a16:creationId xmlns:a16="http://schemas.microsoft.com/office/drawing/2014/main" id="{42870F12-CBC8-45FF-AB69-B8D8748F34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5536" y="4334256"/>
            <a:ext cx="2893162" cy="1600200"/>
          </a:xfrm>
          <a:prstGeom prst="rect">
            <a:avLst/>
          </a:prstGeom>
          <a:ln>
            <a:solidFill>
              <a:schemeClr val="tx2"/>
            </a:solidFill>
          </a:ln>
        </p:spPr>
      </p:pic>
      <p:sp>
        <p:nvSpPr>
          <p:cNvPr id="16" name="TextBox 15">
            <a:extLst>
              <a:ext uri="{FF2B5EF4-FFF2-40B4-BE49-F238E27FC236}">
                <a16:creationId xmlns:a16="http://schemas.microsoft.com/office/drawing/2014/main" id="{69D69539-4B50-4759-94E7-1D62D1EB9DA7}"/>
              </a:ext>
            </a:extLst>
          </p:cNvPr>
          <p:cNvSpPr txBox="1"/>
          <p:nvPr/>
        </p:nvSpPr>
        <p:spPr>
          <a:xfrm>
            <a:off x="538743" y="3880946"/>
            <a:ext cx="2233899" cy="169277"/>
          </a:xfrm>
          <a:prstGeom prst="rect">
            <a:avLst/>
          </a:prstGeom>
          <a:noFill/>
        </p:spPr>
        <p:txBody>
          <a:bodyPr wrap="square" lIns="0" tIns="0" rIns="0" bIns="0" rtlCol="0">
            <a:spAutoFit/>
          </a:bodyPr>
          <a:lstStyle/>
          <a:p>
            <a:pPr algn="ctr"/>
            <a:r>
              <a:rPr lang="it-IT" sz="1100" dirty="0">
                <a:solidFill>
                  <a:schemeClr val="tx1">
                    <a:lumMod val="65000"/>
                    <a:lumOff val="35000"/>
                  </a:schemeClr>
                </a:solidFill>
              </a:rPr>
              <a:t>TAGLIO PER SELEZIONARE</a:t>
            </a:r>
          </a:p>
        </p:txBody>
      </p:sp>
      <p:sp>
        <p:nvSpPr>
          <p:cNvPr id="17" name="TextBox 16">
            <a:extLst>
              <a:ext uri="{FF2B5EF4-FFF2-40B4-BE49-F238E27FC236}">
                <a16:creationId xmlns:a16="http://schemas.microsoft.com/office/drawing/2014/main" id="{72ACED2A-33FB-40C7-B22F-5CAA940EB133}"/>
              </a:ext>
            </a:extLst>
          </p:cNvPr>
          <p:cNvSpPr txBox="1"/>
          <p:nvPr/>
        </p:nvSpPr>
        <p:spPr>
          <a:xfrm>
            <a:off x="3447729" y="3880946"/>
            <a:ext cx="2367514" cy="169277"/>
          </a:xfrm>
          <a:prstGeom prst="rect">
            <a:avLst/>
          </a:prstGeom>
          <a:noFill/>
        </p:spPr>
        <p:txBody>
          <a:bodyPr wrap="square" lIns="0" tIns="0" rIns="0" bIns="0" rtlCol="0">
            <a:spAutoFit/>
          </a:bodyPr>
          <a:lstStyle/>
          <a:p>
            <a:pPr algn="ctr"/>
            <a:r>
              <a:rPr lang="it-IT" sz="1100" dirty="0">
                <a:solidFill>
                  <a:schemeClr val="tx1">
                    <a:lumMod val="65000"/>
                    <a:lumOff val="35000"/>
                  </a:schemeClr>
                </a:solidFill>
              </a:rPr>
              <a:t>BLOCCO SCANBODY PER ISOLARE</a:t>
            </a:r>
          </a:p>
        </p:txBody>
      </p:sp>
      <p:pic>
        <p:nvPicPr>
          <p:cNvPr id="20" name="Picture 19">
            <a:extLst>
              <a:ext uri="{FF2B5EF4-FFF2-40B4-BE49-F238E27FC236}">
                <a16:creationId xmlns:a16="http://schemas.microsoft.com/office/drawing/2014/main" id="{A94C2552-529B-4E10-92B5-D24AB184C8DE}"/>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6099048" y="2221992"/>
            <a:ext cx="2834640" cy="1632458"/>
          </a:xfrm>
          <a:prstGeom prst="rect">
            <a:avLst/>
          </a:prstGeom>
          <a:ln w="0">
            <a:solidFill>
              <a:schemeClr val="tx2"/>
            </a:solidFill>
          </a:ln>
        </p:spPr>
      </p:pic>
      <p:sp>
        <p:nvSpPr>
          <p:cNvPr id="21" name="TextBox 20">
            <a:extLst>
              <a:ext uri="{FF2B5EF4-FFF2-40B4-BE49-F238E27FC236}">
                <a16:creationId xmlns:a16="http://schemas.microsoft.com/office/drawing/2014/main" id="{F41941B7-F54E-4315-9967-73D0B7F56BA9}"/>
              </a:ext>
            </a:extLst>
          </p:cNvPr>
          <p:cNvSpPr txBox="1"/>
          <p:nvPr/>
        </p:nvSpPr>
        <p:spPr>
          <a:xfrm>
            <a:off x="6284250" y="3899139"/>
            <a:ext cx="2367514" cy="169277"/>
          </a:xfrm>
          <a:prstGeom prst="rect">
            <a:avLst/>
          </a:prstGeom>
          <a:noFill/>
        </p:spPr>
        <p:txBody>
          <a:bodyPr wrap="square" lIns="0" tIns="0" rIns="0" bIns="0" rtlCol="0">
            <a:spAutoFit/>
          </a:bodyPr>
          <a:lstStyle/>
          <a:p>
            <a:pPr algn="ctr"/>
            <a:r>
              <a:rPr lang="it-IT" sz="1100">
                <a:solidFill>
                  <a:schemeClr val="tx1">
                    <a:lumMod val="65000"/>
                    <a:lumOff val="35000"/>
                  </a:schemeClr>
                </a:solidFill>
              </a:rPr>
              <a:t>ACQUISIZIONE DI SCANBODY MULTIPLI</a:t>
            </a:r>
          </a:p>
        </p:txBody>
      </p:sp>
      <p:sp>
        <p:nvSpPr>
          <p:cNvPr id="22" name="TextBox 21">
            <a:extLst>
              <a:ext uri="{FF2B5EF4-FFF2-40B4-BE49-F238E27FC236}">
                <a16:creationId xmlns:a16="http://schemas.microsoft.com/office/drawing/2014/main" id="{9D54237B-B077-409F-91EB-A2C61FE78C6C}"/>
              </a:ext>
            </a:extLst>
          </p:cNvPr>
          <p:cNvSpPr txBox="1"/>
          <p:nvPr/>
        </p:nvSpPr>
        <p:spPr>
          <a:xfrm>
            <a:off x="377574" y="6017341"/>
            <a:ext cx="2564098" cy="169277"/>
          </a:xfrm>
          <a:prstGeom prst="rect">
            <a:avLst/>
          </a:prstGeom>
          <a:noFill/>
        </p:spPr>
        <p:txBody>
          <a:bodyPr wrap="square" lIns="0" tIns="0" rIns="0" bIns="0" rtlCol="0">
            <a:spAutoFit/>
          </a:bodyPr>
          <a:lstStyle/>
          <a:p>
            <a:pPr algn="ctr"/>
            <a:r>
              <a:rPr lang="it-IT" sz="1100" dirty="0">
                <a:solidFill>
                  <a:schemeClr val="tx1">
                    <a:lumMod val="65000"/>
                    <a:lumOff val="35000"/>
                  </a:schemeClr>
                </a:solidFill>
              </a:rPr>
              <a:t>CONTROLLO DEGLI ANGOLI DI INSERIMENTO</a:t>
            </a:r>
          </a:p>
        </p:txBody>
      </p:sp>
      <p:pic>
        <p:nvPicPr>
          <p:cNvPr id="24" name="Picture 23">
            <a:extLst>
              <a:ext uri="{FF2B5EF4-FFF2-40B4-BE49-F238E27FC236}">
                <a16:creationId xmlns:a16="http://schemas.microsoft.com/office/drawing/2014/main" id="{315541D0-B039-44DE-9AE1-A1C45A1EF8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9048" y="4334256"/>
            <a:ext cx="2893162" cy="1600200"/>
          </a:xfrm>
          <a:prstGeom prst="rect">
            <a:avLst/>
          </a:prstGeom>
          <a:ln>
            <a:solidFill>
              <a:schemeClr val="tx2"/>
            </a:solidFill>
          </a:ln>
        </p:spPr>
      </p:pic>
      <p:sp>
        <p:nvSpPr>
          <p:cNvPr id="25" name="TextBox 24">
            <a:extLst>
              <a:ext uri="{FF2B5EF4-FFF2-40B4-BE49-F238E27FC236}">
                <a16:creationId xmlns:a16="http://schemas.microsoft.com/office/drawing/2014/main" id="{87B566F3-CFBA-4F62-89D7-4FA94895CFC8}"/>
              </a:ext>
            </a:extLst>
          </p:cNvPr>
          <p:cNvSpPr txBox="1"/>
          <p:nvPr/>
        </p:nvSpPr>
        <p:spPr>
          <a:xfrm>
            <a:off x="6099048" y="5995869"/>
            <a:ext cx="2893161" cy="169277"/>
          </a:xfrm>
          <a:prstGeom prst="rect">
            <a:avLst/>
          </a:prstGeom>
          <a:noFill/>
        </p:spPr>
        <p:txBody>
          <a:bodyPr wrap="square" lIns="0" tIns="0" rIns="0" bIns="0" rtlCol="0">
            <a:spAutoFit/>
          </a:bodyPr>
          <a:lstStyle/>
          <a:p>
            <a:pPr algn="ctr"/>
            <a:r>
              <a:rPr lang="it-IT" sz="1100" dirty="0">
                <a:solidFill>
                  <a:schemeClr val="tx1">
                    <a:lumMod val="65000"/>
                    <a:lumOff val="35000"/>
                  </a:schemeClr>
                </a:solidFill>
              </a:rPr>
              <a:t>CONTROLLO PRESSIONE DI OCCLUSIONE</a:t>
            </a:r>
          </a:p>
        </p:txBody>
      </p:sp>
    </p:spTree>
    <p:extLst>
      <p:ext uri="{BB962C8B-B14F-4D97-AF65-F5344CB8AC3E}">
        <p14:creationId xmlns:p14="http://schemas.microsoft.com/office/powerpoint/2010/main" val="38723107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it-IT"/>
              <a:t>ABSTRACT DEL RECENTE STUDIO PEER REVIEW</a:t>
            </a:r>
          </a:p>
        </p:txBody>
      </p:sp>
      <p:sp>
        <p:nvSpPr>
          <p:cNvPr id="3" name="Content Placeholder 2">
            <a:extLst>
              <a:ext uri="{FF2B5EF4-FFF2-40B4-BE49-F238E27FC236}">
                <a16:creationId xmlns:a16="http://schemas.microsoft.com/office/drawing/2014/main" id="{0FBD9A19-6D36-4975-B2B7-54A490C83115}"/>
              </a:ext>
            </a:extLst>
          </p:cNvPr>
          <p:cNvSpPr>
            <a:spLocks noGrp="1"/>
          </p:cNvSpPr>
          <p:nvPr>
            <p:ph sz="half" idx="2"/>
          </p:nvPr>
        </p:nvSpPr>
        <p:spPr>
          <a:xfrm>
            <a:off x="540005" y="2052008"/>
            <a:ext cx="3786155" cy="4277709"/>
          </a:xfrm>
        </p:spPr>
        <p:txBody>
          <a:bodyPr/>
          <a:lstStyle/>
          <a:p>
            <a:pPr marL="0" indent="0">
              <a:buNone/>
            </a:pPr>
            <a:r>
              <a:rPr lang="it-IT" sz="1200" dirty="0">
                <a:solidFill>
                  <a:schemeClr val="tx1">
                    <a:lumMod val="65000"/>
                    <a:lumOff val="35000"/>
                  </a:schemeClr>
                </a:solidFill>
              </a:rPr>
              <a:t>“Digital technology in fixed implant prosthodontics”</a:t>
            </a:r>
          </a:p>
          <a:p>
            <a:pPr marL="0" indent="0">
              <a:buNone/>
            </a:pPr>
            <a:endParaRPr lang="en-US" dirty="0">
              <a:solidFill>
                <a:schemeClr val="tx1">
                  <a:lumMod val="65000"/>
                  <a:lumOff val="35000"/>
                </a:schemeClr>
              </a:solidFill>
            </a:endParaRPr>
          </a:p>
        </p:txBody>
      </p:sp>
      <p:sp>
        <p:nvSpPr>
          <p:cNvPr id="2" name="Text Placeholder 1"/>
          <p:cNvSpPr>
            <a:spLocks noGrp="1"/>
          </p:cNvSpPr>
          <p:nvPr>
            <p:ph type="body" sz="quarter" idx="3"/>
          </p:nvPr>
        </p:nvSpPr>
        <p:spPr/>
        <p:txBody>
          <a:bodyPr/>
          <a:lstStyle/>
          <a:p>
            <a:r>
              <a:rPr lang="it-IT"/>
              <a:t>RISULTATI</a:t>
            </a:r>
          </a:p>
        </p:txBody>
      </p:sp>
      <p:sp>
        <p:nvSpPr>
          <p:cNvPr id="9" name="Content Placeholder 8">
            <a:extLst>
              <a:ext uri="{FF2B5EF4-FFF2-40B4-BE49-F238E27FC236}">
                <a16:creationId xmlns:a16="http://schemas.microsoft.com/office/drawing/2014/main" id="{C56D63AE-FB85-4B5E-A343-380A848256E1}"/>
              </a:ext>
            </a:extLst>
          </p:cNvPr>
          <p:cNvSpPr>
            <a:spLocks noGrp="1"/>
          </p:cNvSpPr>
          <p:nvPr>
            <p:ph sz="quarter" idx="4"/>
          </p:nvPr>
        </p:nvSpPr>
        <p:spPr>
          <a:xfrm>
            <a:off x="4813761" y="1861200"/>
            <a:ext cx="3968732" cy="4277709"/>
          </a:xfrm>
        </p:spPr>
        <p:txBody>
          <a:bodyPr/>
          <a:lstStyle/>
          <a:p>
            <a:pPr marL="0" indent="0">
              <a:buNone/>
            </a:pPr>
            <a:endParaRPr lang="en-US" sz="1200" b="1" dirty="0">
              <a:solidFill>
                <a:schemeClr val="tx1">
                  <a:lumMod val="65000"/>
                  <a:lumOff val="35000"/>
                </a:schemeClr>
              </a:solidFill>
            </a:endParaRPr>
          </a:p>
          <a:p>
            <a:pPr marL="0" indent="0">
              <a:buNone/>
            </a:pPr>
            <a:r>
              <a:rPr lang="it-IT" sz="1200" b="1" dirty="0">
                <a:solidFill>
                  <a:schemeClr val="tx1">
                    <a:lumMod val="65000"/>
                    <a:lumOff val="35000"/>
                  </a:schemeClr>
                </a:solidFill>
              </a:rPr>
              <a:t>RISULTATI</a:t>
            </a:r>
          </a:p>
          <a:p>
            <a:pPr marL="0" indent="0">
              <a:buNone/>
            </a:pPr>
            <a:r>
              <a:rPr lang="it-IT" sz="1200" dirty="0">
                <a:solidFill>
                  <a:schemeClr val="tx1">
                    <a:lumMod val="65000"/>
                    <a:lumOff val="35000"/>
                  </a:schemeClr>
                </a:solidFill>
              </a:rPr>
              <a:t>“Al giorno d’oggi, non è in discussione ‘se’ ma piuttosto ‘quando’ adeguarsi alla tendenza alla digitalizzazione nella odontoiatria implantologica. Tale tendenza modificherà l’intera professione odontoiatrica. Va sottolineato che è necessaria un’ulteriore validazione scientifica del trattamento digitale per comprendere l’effetto di questa promettente tecnologia per la modifica di protocolli convenzionali consolidati.</a:t>
            </a:r>
          </a:p>
          <a:p>
            <a:pPr marL="0" indent="0">
              <a:buNone/>
            </a:pPr>
            <a:endParaRPr lang="en-US" sz="1200" dirty="0">
              <a:solidFill>
                <a:schemeClr val="tx1">
                  <a:lumMod val="65000"/>
                  <a:lumOff val="35000"/>
                </a:schemeClr>
              </a:solidFill>
            </a:endParaRPr>
          </a:p>
          <a:p>
            <a:pPr marL="0" indent="0">
              <a:buNone/>
            </a:pPr>
            <a:r>
              <a:rPr lang="it-IT" sz="1200" dirty="0">
                <a:solidFill>
                  <a:schemeClr val="tx1">
                    <a:lumMod val="65000"/>
                    <a:lumOff val="35000"/>
                  </a:schemeClr>
                </a:solidFill>
              </a:rPr>
              <a:t>I benefici saranno i costi di produzione ridotti e un miglioramento dell’efficienza in termini di tempo, e inoltre si risponderà alla percezione del paziente di un concetto moderno di trattamento.</a:t>
            </a:r>
          </a:p>
          <a:p>
            <a:pPr marL="0" indent="0">
              <a:buNone/>
            </a:pPr>
            <a:r>
              <a:rPr lang="it-IT" sz="1200" dirty="0">
                <a:solidFill>
                  <a:schemeClr val="tx1">
                    <a:lumMod val="65000"/>
                    <a:lumOff val="35000"/>
                  </a:schemeClr>
                </a:solidFill>
              </a:rPr>
              <a:t>Studi clinici supplementari su larga scala su differenti</a:t>
            </a:r>
          </a:p>
          <a:p>
            <a:pPr marL="0" indent="0">
              <a:buNone/>
            </a:pPr>
            <a:r>
              <a:rPr lang="it-IT" sz="1200" dirty="0">
                <a:solidFill>
                  <a:schemeClr val="tx1">
                    <a:lumMod val="65000"/>
                    <a:lumOff val="35000"/>
                  </a:schemeClr>
                </a:solidFill>
              </a:rPr>
              <a:t>sistemi digitali e su differenti flussi di lavoro digitali saranno vitali per una utilizzazione migliore di questi processi e per comprendere il potenziale della tecnologia digitale”.</a:t>
            </a:r>
          </a:p>
          <a:p>
            <a:endParaRPr lang="en-US" sz="1200" dirty="0">
              <a:solidFill>
                <a:schemeClr val="tx1">
                  <a:lumMod val="65000"/>
                  <a:lumOff val="35000"/>
                </a:schemeClr>
              </a:solidFill>
            </a:endParaRPr>
          </a:p>
        </p:txBody>
      </p:sp>
      <p:sp>
        <p:nvSpPr>
          <p:cNvPr id="6" name="Date Placeholder 5"/>
          <p:cNvSpPr>
            <a:spLocks noGrp="1"/>
          </p:cNvSpPr>
          <p:nvPr>
            <p:ph type="dt" sz="half" idx="10"/>
          </p:nvPr>
        </p:nvSpPr>
        <p:spPr/>
        <p:txBody>
          <a:bodyPr/>
          <a:lstStyle/>
          <a:p>
            <a:fld id="{E2F053AE-F2CA-4D2A-A22D-928ED9EFAB61}" type="datetime3">
              <a:rPr lang="da-DK" smtClean="0"/>
              <a:pPr/>
              <a:t>07.10.2019</a:t>
            </a:fld>
            <a:endParaRPr lang="da-DK"/>
          </a:p>
        </p:txBody>
      </p:sp>
      <p:sp>
        <p:nvSpPr>
          <p:cNvPr id="8" name="Slide Number Placeholder 7"/>
          <p:cNvSpPr>
            <a:spLocks noGrp="1"/>
          </p:cNvSpPr>
          <p:nvPr>
            <p:ph type="sldNum" sz="quarter" idx="12"/>
          </p:nvPr>
        </p:nvSpPr>
        <p:spPr/>
        <p:txBody>
          <a:bodyPr/>
          <a:lstStyle/>
          <a:p>
            <a:fld id="{24C8C45C-947F-4981-8B3F-4F32E973C901}" type="slidenum">
              <a:rPr lang="en-GB" smtClean="0"/>
              <a:pPr/>
              <a:t>56</a:t>
            </a:fld>
            <a:endParaRPr lang="en-GB"/>
          </a:p>
        </p:txBody>
      </p:sp>
      <p:sp>
        <p:nvSpPr>
          <p:cNvPr id="7" name="Title 6"/>
          <p:cNvSpPr>
            <a:spLocks noGrp="1"/>
          </p:cNvSpPr>
          <p:nvPr>
            <p:ph type="title"/>
          </p:nvPr>
        </p:nvSpPr>
        <p:spPr/>
        <p:txBody>
          <a:bodyPr/>
          <a:lstStyle/>
          <a:p>
            <a:r>
              <a:rPr lang="it-IT">
                <a:solidFill>
                  <a:schemeClr val="tx1">
                    <a:lumMod val="65000"/>
                    <a:lumOff val="35000"/>
                  </a:schemeClr>
                </a:solidFill>
              </a:rPr>
              <a:t>CAD/CAM: una soluzione comprovata per la pianificazione degli impianti</a:t>
            </a:r>
          </a:p>
        </p:txBody>
      </p:sp>
      <p:sp>
        <p:nvSpPr>
          <p:cNvPr id="10" name="TextBox 9"/>
          <p:cNvSpPr txBox="1"/>
          <p:nvPr/>
        </p:nvSpPr>
        <p:spPr>
          <a:xfrm>
            <a:off x="5165584" y="5602543"/>
            <a:ext cx="3429009" cy="230832"/>
          </a:xfrm>
          <a:prstGeom prst="rect">
            <a:avLst/>
          </a:prstGeom>
          <a:noFill/>
        </p:spPr>
        <p:txBody>
          <a:bodyPr wrap="square" lIns="0" tIns="0" rIns="0" bIns="0" rtlCol="0">
            <a:spAutoFit/>
          </a:bodyPr>
          <a:lstStyle/>
          <a:p>
            <a:r>
              <a:rPr lang="it-IT" sz="750">
                <a:solidFill>
                  <a:schemeClr val="tx1">
                    <a:lumMod val="65000"/>
                    <a:lumOff val="35000"/>
                  </a:schemeClr>
                </a:solidFill>
              </a:rPr>
              <a:t>Joda T, Ferrari M, Gallucci G, Wittneben J, Brägger U, Digital technology in </a:t>
            </a:r>
          </a:p>
          <a:p>
            <a:r>
              <a:rPr lang="it-IT" sz="750">
                <a:solidFill>
                  <a:schemeClr val="tx1">
                    <a:lumMod val="65000"/>
                    <a:lumOff val="35000"/>
                  </a:schemeClr>
                </a:solidFill>
              </a:rPr>
              <a:t>fixed implant prosthodontics.  Periodontology 2000, Vol 73, 2017, 178-192</a:t>
            </a:r>
          </a:p>
        </p:txBody>
      </p:sp>
      <p:sp>
        <p:nvSpPr>
          <p:cNvPr id="11" name="Content Placeholder 4"/>
          <p:cNvSpPr txBox="1">
            <a:spLocks/>
          </p:cNvSpPr>
          <p:nvPr/>
        </p:nvSpPr>
        <p:spPr>
          <a:xfrm>
            <a:off x="558968" y="2245779"/>
            <a:ext cx="3785400" cy="3208282"/>
          </a:xfrm>
          <a:prstGeom prst="rect">
            <a:avLst/>
          </a:prstGeom>
        </p:spPr>
        <p:txBody>
          <a:bodyPr vert="horz" lIns="0" tIns="0" rIns="0" bIns="0" rtlCol="0">
            <a:noAutofit/>
          </a:bodyPr>
          <a:lstStyle/>
          <a:p>
            <a:endParaRPr lang="en-US" sz="1200" dirty="0"/>
          </a:p>
        </p:txBody>
      </p:sp>
      <p:pic>
        <p:nvPicPr>
          <p:cNvPr id="70659" name="Picture 3"/>
          <p:cNvPicPr>
            <a:picLocks noChangeAspect="1" noChangeArrowheads="1"/>
          </p:cNvPicPr>
          <p:nvPr/>
        </p:nvPicPr>
        <p:blipFill>
          <a:blip r:embed="rId2" cstate="screen"/>
          <a:srcRect/>
          <a:stretch>
            <a:fillRect/>
          </a:stretch>
        </p:blipFill>
        <p:spPr bwMode="auto">
          <a:xfrm>
            <a:off x="1135089" y="2541336"/>
            <a:ext cx="2293912" cy="30318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46779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it-IT"/>
              <a:t>ABSTRACT DEL RECENTE STUDIO PEER REVIEW</a:t>
            </a:r>
          </a:p>
        </p:txBody>
      </p:sp>
      <p:sp>
        <p:nvSpPr>
          <p:cNvPr id="4" name="Text Placeholder 3"/>
          <p:cNvSpPr>
            <a:spLocks noGrp="1"/>
          </p:cNvSpPr>
          <p:nvPr>
            <p:ph type="body" sz="quarter" idx="3"/>
          </p:nvPr>
        </p:nvSpPr>
        <p:spPr/>
        <p:txBody>
          <a:bodyPr/>
          <a:lstStyle/>
          <a:p>
            <a:r>
              <a:rPr lang="it-IT"/>
              <a:t>RISULTATI</a:t>
            </a:r>
          </a:p>
        </p:txBody>
      </p:sp>
      <p:sp>
        <p:nvSpPr>
          <p:cNvPr id="5" name="Content Placeholder 4"/>
          <p:cNvSpPr>
            <a:spLocks noGrp="1"/>
          </p:cNvSpPr>
          <p:nvPr>
            <p:ph sz="quarter" idx="4"/>
          </p:nvPr>
        </p:nvSpPr>
        <p:spPr/>
        <p:txBody>
          <a:bodyPr/>
          <a:lstStyle/>
          <a:p>
            <a:pPr marL="0" indent="0">
              <a:buNone/>
            </a:pPr>
            <a:r>
              <a:rPr lang="it-IT" sz="1200" b="1">
                <a:solidFill>
                  <a:schemeClr val="tx1">
                    <a:lumMod val="65000"/>
                    <a:lumOff val="35000"/>
                  </a:schemeClr>
                </a:solidFill>
              </a:rPr>
              <a:t>RISULTATI</a:t>
            </a:r>
          </a:p>
          <a:p>
            <a:pPr marL="0" indent="0">
              <a:buNone/>
            </a:pPr>
            <a:r>
              <a:rPr lang="it-IT" sz="1200">
                <a:solidFill>
                  <a:schemeClr val="tx1">
                    <a:lumMod val="65000"/>
                    <a:lumOff val="35000"/>
                  </a:schemeClr>
                </a:solidFill>
              </a:rPr>
              <a:t>“Nessuna delle corone RNC costruite digitalmente ha richiesto alcun adattamento clinico”.</a:t>
            </a:r>
          </a:p>
          <a:p>
            <a:endParaRPr lang="en-US" sz="1200" dirty="0">
              <a:solidFill>
                <a:schemeClr val="tx1">
                  <a:lumMod val="65000"/>
                  <a:lumOff val="35000"/>
                </a:schemeClr>
              </a:solidFill>
            </a:endParaRPr>
          </a:p>
          <a:p>
            <a:pPr marL="0" indent="0">
              <a:buNone/>
            </a:pPr>
            <a:r>
              <a:rPr lang="it-IT" sz="1200" b="1">
                <a:solidFill>
                  <a:schemeClr val="tx1">
                    <a:lumMod val="65000"/>
                    <a:lumOff val="35000"/>
                  </a:schemeClr>
                </a:solidFill>
              </a:rPr>
              <a:t>CONCLUSIONI</a:t>
            </a:r>
          </a:p>
          <a:p>
            <a:pPr marL="0" indent="0">
              <a:buNone/>
            </a:pPr>
            <a:r>
              <a:rPr lang="it-IT" sz="1200">
                <a:solidFill>
                  <a:schemeClr val="tx1">
                    <a:lumMod val="65000"/>
                    <a:lumOff val="35000"/>
                  </a:schemeClr>
                </a:solidFill>
              </a:rPr>
              <a:t>“Gli abutment prefabbricati o individualizzati su corone monolitiche in resina nanoceramica (RNC) utilizzando tecnologia CAD/CAM in un flusso di lavoro senza modello (model-free) sembrano fornire un metodo di trattamento fattibile e lineare per la riabilitazione su singolo spazio edentulo nella regione posteriore”. </a:t>
            </a:r>
          </a:p>
        </p:txBody>
      </p:sp>
      <p:sp>
        <p:nvSpPr>
          <p:cNvPr id="6" name="Date Placeholder 5"/>
          <p:cNvSpPr>
            <a:spLocks noGrp="1"/>
          </p:cNvSpPr>
          <p:nvPr>
            <p:ph type="dt" sz="half" idx="10"/>
          </p:nvPr>
        </p:nvSpPr>
        <p:spPr/>
        <p:txBody>
          <a:bodyPr/>
          <a:lstStyle/>
          <a:p>
            <a:fld id="{E2F053AE-F2CA-4D2A-A22D-928ED9EFAB61}" type="datetime3">
              <a:rPr lang="da-DK" smtClean="0"/>
              <a:pPr/>
              <a:t>07.10.2019</a:t>
            </a:fld>
            <a:endParaRPr lang="da-DK"/>
          </a:p>
        </p:txBody>
      </p:sp>
      <p:sp>
        <p:nvSpPr>
          <p:cNvPr id="7" name="Title 6"/>
          <p:cNvSpPr>
            <a:spLocks noGrp="1"/>
          </p:cNvSpPr>
          <p:nvPr>
            <p:ph type="title"/>
          </p:nvPr>
        </p:nvSpPr>
        <p:spPr/>
        <p:txBody>
          <a:bodyPr/>
          <a:lstStyle/>
          <a:p>
            <a:r>
              <a:rPr lang="it-IT">
                <a:solidFill>
                  <a:schemeClr val="tx1">
                    <a:lumMod val="65000"/>
                    <a:lumOff val="35000"/>
                  </a:schemeClr>
                </a:solidFill>
              </a:rPr>
              <a:t>CAD/CAM: una soluzione comprovata per la pianificazione impianti</a:t>
            </a:r>
          </a:p>
        </p:txBody>
      </p:sp>
      <p:sp>
        <p:nvSpPr>
          <p:cNvPr id="8" name="Slide Number Placeholder 7"/>
          <p:cNvSpPr>
            <a:spLocks noGrp="1"/>
          </p:cNvSpPr>
          <p:nvPr>
            <p:ph type="sldNum" sz="quarter" idx="12"/>
          </p:nvPr>
        </p:nvSpPr>
        <p:spPr/>
        <p:txBody>
          <a:bodyPr/>
          <a:lstStyle/>
          <a:p>
            <a:fld id="{24C8C45C-947F-4981-8B3F-4F32E973C901}" type="slidenum">
              <a:rPr lang="en-GB" smtClean="0"/>
              <a:pPr/>
              <a:t>57</a:t>
            </a:fld>
            <a:endParaRPr lang="en-GB"/>
          </a:p>
        </p:txBody>
      </p:sp>
      <p:pic>
        <p:nvPicPr>
          <p:cNvPr id="70658" name="Picture 2"/>
          <p:cNvPicPr>
            <a:picLocks noGrp="1" noChangeAspect="1" noChangeArrowheads="1"/>
          </p:cNvPicPr>
          <p:nvPr>
            <p:ph sz="half" idx="2"/>
          </p:nvPr>
        </p:nvPicPr>
        <p:blipFill>
          <a:blip r:embed="rId2" cstate="screen"/>
          <a:srcRect/>
          <a:stretch>
            <a:fillRect/>
          </a:stretch>
        </p:blipFill>
        <p:spPr bwMode="auto">
          <a:xfrm>
            <a:off x="1216809" y="2733064"/>
            <a:ext cx="2068395" cy="2727142"/>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4667839" y="5602542"/>
            <a:ext cx="4767416" cy="230832"/>
          </a:xfrm>
          <a:prstGeom prst="rect">
            <a:avLst/>
          </a:prstGeom>
          <a:noFill/>
        </p:spPr>
        <p:txBody>
          <a:bodyPr wrap="square" lIns="0" tIns="0" rIns="0" bIns="0" rtlCol="0">
            <a:spAutoFit/>
          </a:bodyPr>
          <a:lstStyle/>
          <a:p>
            <a:r>
              <a:rPr lang="it-IT" sz="750">
                <a:solidFill>
                  <a:schemeClr val="tx1">
                    <a:lumMod val="65000"/>
                    <a:lumOff val="35000"/>
                  </a:schemeClr>
                </a:solidFill>
              </a:rPr>
              <a:t>Joda T, Brägger U. Complete digital workflow for the production of implant-supported </a:t>
            </a:r>
          </a:p>
          <a:p>
            <a:r>
              <a:rPr lang="it-IT" sz="750">
                <a:solidFill>
                  <a:schemeClr val="tx1">
                    <a:lumMod val="65000"/>
                    <a:lumOff val="35000"/>
                  </a:schemeClr>
                </a:solidFill>
              </a:rPr>
              <a:t>single-unit monolithic crowns. Clin. Oral Impl. Res. 25, 2014, 1304–1306 doi: 10.1111/clr.12270</a:t>
            </a:r>
          </a:p>
        </p:txBody>
      </p:sp>
      <p:sp>
        <p:nvSpPr>
          <p:cNvPr id="11" name="Content Placeholder 4"/>
          <p:cNvSpPr txBox="1">
            <a:spLocks/>
          </p:cNvSpPr>
          <p:nvPr/>
        </p:nvSpPr>
        <p:spPr>
          <a:xfrm>
            <a:off x="540000" y="2037686"/>
            <a:ext cx="3785400" cy="3208282"/>
          </a:xfrm>
          <a:prstGeom prst="rect">
            <a:avLst/>
          </a:prstGeom>
        </p:spPr>
        <p:txBody>
          <a:bodyPr vert="horz" lIns="0" tIns="0" rIns="0" bIns="0" rtlCol="0">
            <a:noAutofit/>
          </a:bodyPr>
          <a:lstStyle/>
          <a:p>
            <a:r>
              <a:rPr lang="it-IT" sz="1200">
                <a:solidFill>
                  <a:schemeClr val="tx1">
                    <a:lumMod val="65000"/>
                    <a:lumOff val="35000"/>
                  </a:schemeClr>
                </a:solidFill>
              </a:rPr>
              <a:t>“Complete digital workflow for the production of implant-supported single-unit monolithic crowns”</a:t>
            </a:r>
          </a:p>
        </p:txBody>
      </p:sp>
    </p:spTree>
    <p:extLst>
      <p:ext uri="{BB962C8B-B14F-4D97-AF65-F5344CB8AC3E}">
        <p14:creationId xmlns:p14="http://schemas.microsoft.com/office/powerpoint/2010/main" val="33807486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it-IT"/>
              <a:t>ABSTRACT DEL RECENTE STUDIO PEER REVIEW</a:t>
            </a:r>
          </a:p>
        </p:txBody>
      </p:sp>
      <p:sp>
        <p:nvSpPr>
          <p:cNvPr id="4" name="Text Placeholder 3"/>
          <p:cNvSpPr>
            <a:spLocks noGrp="1"/>
          </p:cNvSpPr>
          <p:nvPr>
            <p:ph type="body" sz="quarter" idx="3"/>
          </p:nvPr>
        </p:nvSpPr>
        <p:spPr/>
        <p:txBody>
          <a:bodyPr/>
          <a:lstStyle/>
          <a:p>
            <a:r>
              <a:rPr lang="it-IT"/>
              <a:t>RISULTATI</a:t>
            </a:r>
          </a:p>
        </p:txBody>
      </p:sp>
      <p:sp>
        <p:nvSpPr>
          <p:cNvPr id="5" name="Content Placeholder 4"/>
          <p:cNvSpPr>
            <a:spLocks noGrp="1"/>
          </p:cNvSpPr>
          <p:nvPr>
            <p:ph sz="quarter" idx="4"/>
          </p:nvPr>
        </p:nvSpPr>
        <p:spPr>
          <a:xfrm>
            <a:off x="4813762" y="1861200"/>
            <a:ext cx="3785400" cy="4277709"/>
          </a:xfrm>
        </p:spPr>
        <p:txBody>
          <a:bodyPr/>
          <a:lstStyle/>
          <a:p>
            <a:pPr marL="0" indent="0">
              <a:buNone/>
            </a:pPr>
            <a:r>
              <a:rPr lang="it-IT" sz="1200" b="1">
                <a:solidFill>
                  <a:schemeClr val="tx1">
                    <a:lumMod val="65000"/>
                    <a:lumOff val="35000"/>
                  </a:schemeClr>
                </a:solidFill>
              </a:rPr>
              <a:t>RISULTATI</a:t>
            </a:r>
          </a:p>
          <a:p>
            <a:pPr marL="0" indent="0">
              <a:buNone/>
            </a:pPr>
            <a:r>
              <a:rPr lang="it-IT" sz="1200">
                <a:solidFill>
                  <a:schemeClr val="tx1">
                    <a:lumMod val="65000"/>
                    <a:lumOff val="35000"/>
                  </a:schemeClr>
                </a:solidFill>
              </a:rPr>
              <a:t>“L’analisi delle sessioni di trattamento clinico ha mostrato un tempo medio significativamente più breve sul riunito per il flusso di lavoro digitale completo pari a 20,8 min (DS  0,3) rispetto a 24,1 min (DS  1,1) [P = 0,001]. Ancora più ovvi sono stati i risultati per il tempo medio di lavoro di laboratorio con una</a:t>
            </a:r>
          </a:p>
          <a:p>
            <a:pPr marL="0" indent="0">
              <a:buNone/>
            </a:pPr>
            <a:r>
              <a:rPr lang="it-IT" sz="1200">
                <a:solidFill>
                  <a:schemeClr val="tx1">
                    <a:lumMod val="65000"/>
                    <a:lumOff val="35000"/>
                  </a:schemeClr>
                </a:solidFill>
              </a:rPr>
              <a:t>riduzione significativa di 54,5 min (DS  4,9) rispetto a 132,5 min (DS  8,7), rispettivamente [P = 0,0001]”.</a:t>
            </a:r>
          </a:p>
          <a:p>
            <a:endParaRPr lang="en-US" sz="1200" dirty="0">
              <a:solidFill>
                <a:schemeClr val="tx1">
                  <a:lumMod val="65000"/>
                  <a:lumOff val="35000"/>
                </a:schemeClr>
              </a:solidFill>
            </a:endParaRPr>
          </a:p>
          <a:p>
            <a:pPr marL="0" indent="0">
              <a:buNone/>
            </a:pPr>
            <a:r>
              <a:rPr lang="it-IT" sz="1200" b="1">
                <a:solidFill>
                  <a:schemeClr val="tx1">
                    <a:lumMod val="65000"/>
                    <a:lumOff val="35000"/>
                  </a:schemeClr>
                </a:solidFill>
              </a:rPr>
              <a:t>CONCLUSIONI</a:t>
            </a:r>
          </a:p>
          <a:p>
            <a:pPr marL="0" indent="0">
              <a:buNone/>
            </a:pPr>
            <a:r>
              <a:rPr lang="it-IT" sz="1200">
                <a:solidFill>
                  <a:schemeClr val="tx1">
                    <a:lumMod val="65000"/>
                    <a:lumOff val="35000"/>
                  </a:schemeClr>
                </a:solidFill>
              </a:rPr>
              <a:t>“Il flusso di lavoro di test è stato più efficiente in termini di tempo rispetto ai controlli per le corone implantari; in particolare, è stato possibile abbreviare efficacemente i passi di fabbricazione in laboratorio mediante il processo digitale con LS2 monolitico più base in titanio con il risultato di una riduzione di oltre il 30% dei costi di trattamento complessivi”.</a:t>
            </a:r>
          </a:p>
        </p:txBody>
      </p:sp>
      <p:sp>
        <p:nvSpPr>
          <p:cNvPr id="6" name="Date Placeholder 5"/>
          <p:cNvSpPr>
            <a:spLocks noGrp="1"/>
          </p:cNvSpPr>
          <p:nvPr>
            <p:ph type="dt" sz="half" idx="10"/>
          </p:nvPr>
        </p:nvSpPr>
        <p:spPr/>
        <p:txBody>
          <a:bodyPr/>
          <a:lstStyle/>
          <a:p>
            <a:fld id="{E2F053AE-F2CA-4D2A-A22D-928ED9EFAB61}" type="datetime3">
              <a:rPr lang="da-DK" smtClean="0"/>
              <a:pPr/>
              <a:t>07.10.2019</a:t>
            </a:fld>
            <a:endParaRPr lang="da-DK"/>
          </a:p>
        </p:txBody>
      </p:sp>
      <p:sp>
        <p:nvSpPr>
          <p:cNvPr id="7" name="Title 6"/>
          <p:cNvSpPr>
            <a:spLocks noGrp="1"/>
          </p:cNvSpPr>
          <p:nvPr>
            <p:ph type="title"/>
          </p:nvPr>
        </p:nvSpPr>
        <p:spPr>
          <a:xfrm>
            <a:off x="528045" y="706186"/>
            <a:ext cx="8075417" cy="357662"/>
          </a:xfrm>
        </p:spPr>
        <p:txBody>
          <a:bodyPr/>
          <a:lstStyle/>
          <a:p>
            <a:r>
              <a:rPr lang="it-IT">
                <a:solidFill>
                  <a:schemeClr val="tx1">
                    <a:lumMod val="65000"/>
                    <a:lumOff val="35000"/>
                  </a:schemeClr>
                </a:solidFill>
              </a:rPr>
              <a:t>CAD/CAM: una soluzione comprovata per la pianificazione impianti</a:t>
            </a:r>
          </a:p>
        </p:txBody>
      </p:sp>
      <p:sp>
        <p:nvSpPr>
          <p:cNvPr id="8" name="Slide Number Placeholder 7"/>
          <p:cNvSpPr>
            <a:spLocks noGrp="1"/>
          </p:cNvSpPr>
          <p:nvPr>
            <p:ph type="sldNum" sz="quarter" idx="12"/>
          </p:nvPr>
        </p:nvSpPr>
        <p:spPr/>
        <p:txBody>
          <a:bodyPr/>
          <a:lstStyle/>
          <a:p>
            <a:fld id="{24C8C45C-947F-4981-8B3F-4F32E973C901}" type="slidenum">
              <a:rPr lang="en-GB" smtClean="0"/>
              <a:pPr/>
              <a:t>58</a:t>
            </a:fld>
            <a:endParaRPr lang="en-GB"/>
          </a:p>
        </p:txBody>
      </p:sp>
      <p:sp>
        <p:nvSpPr>
          <p:cNvPr id="10" name="TextBox 9"/>
          <p:cNvSpPr txBox="1"/>
          <p:nvPr/>
        </p:nvSpPr>
        <p:spPr>
          <a:xfrm>
            <a:off x="4718304" y="5602542"/>
            <a:ext cx="4032504" cy="346249"/>
          </a:xfrm>
          <a:prstGeom prst="rect">
            <a:avLst/>
          </a:prstGeom>
          <a:noFill/>
        </p:spPr>
        <p:txBody>
          <a:bodyPr wrap="square" lIns="0" tIns="0" rIns="0" bIns="0" rtlCol="0">
            <a:spAutoFit/>
          </a:bodyPr>
          <a:lstStyle/>
          <a:p>
            <a:r>
              <a:rPr lang="it-IT" sz="750">
                <a:solidFill>
                  <a:schemeClr val="tx1">
                    <a:lumMod val="65000"/>
                    <a:lumOff val="35000"/>
                  </a:schemeClr>
                </a:solidFill>
              </a:rPr>
              <a:t>Joda T, Brägger U. Time-efficiency analysis of the treatment with monolithic implant crowns in a digital workflow: a randomized controlled trial. Clin. Oral Impl. Res. 00, 2016, 1-7 doi: 10.1111/clr.12753</a:t>
            </a:r>
          </a:p>
        </p:txBody>
      </p:sp>
      <p:sp>
        <p:nvSpPr>
          <p:cNvPr id="11" name="Content Placeholder 4"/>
          <p:cNvSpPr txBox="1">
            <a:spLocks/>
          </p:cNvSpPr>
          <p:nvPr/>
        </p:nvSpPr>
        <p:spPr>
          <a:xfrm>
            <a:off x="558968" y="2072043"/>
            <a:ext cx="3785400" cy="3208282"/>
          </a:xfrm>
          <a:prstGeom prst="rect">
            <a:avLst/>
          </a:prstGeom>
        </p:spPr>
        <p:txBody>
          <a:bodyPr vert="horz" lIns="0" tIns="0" rIns="0" bIns="0" rtlCol="0">
            <a:noAutofit/>
          </a:bodyPr>
          <a:lstStyle/>
          <a:p>
            <a:r>
              <a:rPr lang="it-IT" sz="1200">
                <a:solidFill>
                  <a:schemeClr val="tx1">
                    <a:lumMod val="65000"/>
                    <a:lumOff val="35000"/>
                  </a:schemeClr>
                </a:solidFill>
              </a:rPr>
              <a:t>“Time-efficiency analysis of the treatment with monolithic implant crowns in a digital workflow: a</a:t>
            </a:r>
          </a:p>
          <a:p>
            <a:r>
              <a:rPr lang="it-IT" sz="1200">
                <a:solidFill>
                  <a:schemeClr val="tx1">
                    <a:lumMod val="65000"/>
                    <a:lumOff val="35000"/>
                  </a:schemeClr>
                </a:solidFill>
              </a:rPr>
              <a:t>randomized controlled trial”</a:t>
            </a:r>
          </a:p>
        </p:txBody>
      </p:sp>
      <p:pic>
        <p:nvPicPr>
          <p:cNvPr id="71682" name="Picture 2"/>
          <p:cNvPicPr>
            <a:picLocks noChangeAspect="1" noChangeArrowheads="1"/>
          </p:cNvPicPr>
          <p:nvPr/>
        </p:nvPicPr>
        <p:blipFill>
          <a:blip r:embed="rId2" cstate="screen"/>
          <a:srcRect/>
          <a:stretch>
            <a:fillRect/>
          </a:stretch>
        </p:blipFill>
        <p:spPr bwMode="auto">
          <a:xfrm>
            <a:off x="1128253" y="2878178"/>
            <a:ext cx="2145890" cy="28166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88977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589B6-DA3D-476A-90D6-E198E7A2EA58}"/>
              </a:ext>
            </a:extLst>
          </p:cNvPr>
          <p:cNvSpPr>
            <a:spLocks noGrp="1"/>
          </p:cNvSpPr>
          <p:nvPr>
            <p:ph type="title"/>
          </p:nvPr>
        </p:nvSpPr>
        <p:spPr/>
        <p:txBody>
          <a:bodyPr/>
          <a:lstStyle/>
          <a:p>
            <a:r>
              <a:rPr lang="it-IT">
                <a:solidFill>
                  <a:schemeClr val="tx1">
                    <a:lumMod val="65000"/>
                    <a:lumOff val="35000"/>
                  </a:schemeClr>
                </a:solidFill>
              </a:rPr>
              <a:t>Un modo migliore per colpire i pazienti ortodontici</a:t>
            </a:r>
          </a:p>
        </p:txBody>
      </p:sp>
      <p:sp>
        <p:nvSpPr>
          <p:cNvPr id="3" name="Content Placeholder 2">
            <a:extLst>
              <a:ext uri="{FF2B5EF4-FFF2-40B4-BE49-F238E27FC236}">
                <a16:creationId xmlns:a16="http://schemas.microsoft.com/office/drawing/2014/main" id="{E75F9DDC-CBEF-43AC-A10B-C500FDD5996A}"/>
              </a:ext>
            </a:extLst>
          </p:cNvPr>
          <p:cNvSpPr>
            <a:spLocks noGrp="1"/>
          </p:cNvSpPr>
          <p:nvPr>
            <p:ph idx="1"/>
          </p:nvPr>
        </p:nvSpPr>
        <p:spPr/>
        <p:txBody>
          <a:bodyPr/>
          <a:lstStyle/>
          <a:p>
            <a:pPr marL="0" indent="0">
              <a:buNone/>
            </a:pPr>
            <a:r>
              <a:rPr lang="it-IT">
                <a:solidFill>
                  <a:schemeClr val="tx1">
                    <a:lumMod val="65000"/>
                    <a:lumOff val="35000"/>
                  </a:schemeClr>
                </a:solidFill>
              </a:rPr>
              <a:t>Fornisce un’esperienza di scansione rapida e continua che migliora il comfort per il paziente e produce allo stesso tempo impronte digitali accurate</a:t>
            </a:r>
          </a:p>
        </p:txBody>
      </p:sp>
      <p:sp>
        <p:nvSpPr>
          <p:cNvPr id="4" name="Date Placeholder 3">
            <a:extLst>
              <a:ext uri="{FF2B5EF4-FFF2-40B4-BE49-F238E27FC236}">
                <a16:creationId xmlns:a16="http://schemas.microsoft.com/office/drawing/2014/main" id="{78467B7B-EACC-4B5D-9802-FCED3CB9C34F}"/>
              </a:ext>
            </a:extLst>
          </p:cNvPr>
          <p:cNvSpPr>
            <a:spLocks noGrp="1"/>
          </p:cNvSpPr>
          <p:nvPr>
            <p:ph type="dt" sz="half" idx="10"/>
          </p:nvPr>
        </p:nvSpPr>
        <p:spPr/>
        <p:txBody>
          <a:bodyPr/>
          <a:lstStyle/>
          <a:p>
            <a:fld id="{A40F36FD-1C12-4732-B100-C0DA4821154B}" type="datetime3">
              <a:rPr lang="da-DK" noProof="0" smtClean="0"/>
              <a:t>07.10.2019</a:t>
            </a:fld>
            <a:endParaRPr lang="da-DK" noProof="0"/>
          </a:p>
        </p:txBody>
      </p:sp>
      <p:pic>
        <p:nvPicPr>
          <p:cNvPr id="6" name="Content Placeholder 6">
            <a:extLst>
              <a:ext uri="{FF2B5EF4-FFF2-40B4-BE49-F238E27FC236}">
                <a16:creationId xmlns:a16="http://schemas.microsoft.com/office/drawing/2014/main" id="{AABDBAE8-3D45-4DB7-9D88-325A3BBA0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058" y="4334256"/>
            <a:ext cx="2893162" cy="1600200"/>
          </a:xfrm>
          <a:prstGeom prst="rect">
            <a:avLst/>
          </a:prstGeom>
          <a:ln>
            <a:solidFill>
              <a:schemeClr val="tx2"/>
            </a:solidFill>
          </a:ln>
        </p:spPr>
      </p:pic>
      <p:pic>
        <p:nvPicPr>
          <p:cNvPr id="7" name="Picture 6">
            <a:extLst>
              <a:ext uri="{FF2B5EF4-FFF2-40B4-BE49-F238E27FC236}">
                <a16:creationId xmlns:a16="http://schemas.microsoft.com/office/drawing/2014/main" id="{9959E57E-A649-4522-9260-DAF4CE1291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9048" y="4334256"/>
            <a:ext cx="2893162" cy="1600200"/>
          </a:xfrm>
          <a:prstGeom prst="rect">
            <a:avLst/>
          </a:prstGeom>
          <a:ln>
            <a:solidFill>
              <a:schemeClr val="tx2"/>
            </a:solidFill>
          </a:ln>
        </p:spPr>
      </p:pic>
      <p:pic>
        <p:nvPicPr>
          <p:cNvPr id="8" name="Picture 7">
            <a:extLst>
              <a:ext uri="{FF2B5EF4-FFF2-40B4-BE49-F238E27FC236}">
                <a16:creationId xmlns:a16="http://schemas.microsoft.com/office/drawing/2014/main" id="{3ED1CA07-8698-4444-A4F6-4E7BFC04CE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5536" y="2221992"/>
            <a:ext cx="2893162" cy="1600200"/>
          </a:xfrm>
          <a:prstGeom prst="rect">
            <a:avLst/>
          </a:prstGeom>
          <a:ln>
            <a:solidFill>
              <a:schemeClr val="tx2"/>
            </a:solidFill>
          </a:ln>
        </p:spPr>
      </p:pic>
      <p:pic>
        <p:nvPicPr>
          <p:cNvPr id="9" name="Picture 8">
            <a:extLst>
              <a:ext uri="{FF2B5EF4-FFF2-40B4-BE49-F238E27FC236}">
                <a16:creationId xmlns:a16="http://schemas.microsoft.com/office/drawing/2014/main" id="{B8DDBBF4-645C-4C9C-A0CA-CA6CF33327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9048" y="2221992"/>
            <a:ext cx="2893162" cy="1600200"/>
          </a:xfrm>
          <a:prstGeom prst="rect">
            <a:avLst/>
          </a:prstGeom>
          <a:ln>
            <a:solidFill>
              <a:schemeClr val="tx2"/>
            </a:solidFill>
          </a:ln>
        </p:spPr>
      </p:pic>
      <p:pic>
        <p:nvPicPr>
          <p:cNvPr id="10" name="Picture 9">
            <a:extLst>
              <a:ext uri="{FF2B5EF4-FFF2-40B4-BE49-F238E27FC236}">
                <a16:creationId xmlns:a16="http://schemas.microsoft.com/office/drawing/2014/main" id="{96529079-06A4-45E7-B3F5-22EA4E5EC9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5536" y="4334256"/>
            <a:ext cx="2893162" cy="1600200"/>
          </a:xfrm>
          <a:prstGeom prst="rect">
            <a:avLst/>
          </a:prstGeom>
          <a:ln>
            <a:solidFill>
              <a:schemeClr val="tx2"/>
            </a:solidFill>
          </a:ln>
        </p:spPr>
      </p:pic>
      <p:sp>
        <p:nvSpPr>
          <p:cNvPr id="12" name="TextBox 11">
            <a:extLst>
              <a:ext uri="{FF2B5EF4-FFF2-40B4-BE49-F238E27FC236}">
                <a16:creationId xmlns:a16="http://schemas.microsoft.com/office/drawing/2014/main" id="{0B5D7DC3-13F0-4E95-91DA-22F28AC486B1}"/>
              </a:ext>
            </a:extLst>
          </p:cNvPr>
          <p:cNvSpPr txBox="1"/>
          <p:nvPr/>
        </p:nvSpPr>
        <p:spPr>
          <a:xfrm>
            <a:off x="3145537" y="6001275"/>
            <a:ext cx="2893162" cy="338554"/>
          </a:xfrm>
          <a:prstGeom prst="rect">
            <a:avLst/>
          </a:prstGeom>
          <a:noFill/>
        </p:spPr>
        <p:txBody>
          <a:bodyPr wrap="square" lIns="0" tIns="0" rIns="0" bIns="0" rtlCol="0">
            <a:spAutoFit/>
          </a:bodyPr>
          <a:lstStyle/>
          <a:p>
            <a:pPr algn="ctr"/>
            <a:r>
              <a:rPr lang="it-IT" sz="1100" dirty="0">
                <a:solidFill>
                  <a:schemeClr val="tx1">
                    <a:lumMod val="65000"/>
                    <a:lumOff val="35000"/>
                  </a:schemeClr>
                </a:solidFill>
              </a:rPr>
              <a:t>ACQUISIZIONE AUTOMATICA </a:t>
            </a:r>
          </a:p>
          <a:p>
            <a:pPr algn="ctr"/>
            <a:r>
              <a:rPr lang="it-IT" sz="1100" dirty="0">
                <a:solidFill>
                  <a:schemeClr val="tx1">
                    <a:lumMod val="65000"/>
                    <a:lumOff val="35000"/>
                  </a:schemeClr>
                </a:solidFill>
              </a:rPr>
              <a:t>DELLE IMMAGINI ORTODONTICHE</a:t>
            </a:r>
          </a:p>
        </p:txBody>
      </p:sp>
      <p:sp>
        <p:nvSpPr>
          <p:cNvPr id="13" name="TextBox 12">
            <a:extLst>
              <a:ext uri="{FF2B5EF4-FFF2-40B4-BE49-F238E27FC236}">
                <a16:creationId xmlns:a16="http://schemas.microsoft.com/office/drawing/2014/main" id="{C2918F57-155A-483B-AA01-278074714D56}"/>
              </a:ext>
            </a:extLst>
          </p:cNvPr>
          <p:cNvSpPr txBox="1"/>
          <p:nvPr/>
        </p:nvSpPr>
        <p:spPr>
          <a:xfrm>
            <a:off x="469379" y="3880946"/>
            <a:ext cx="2377440" cy="169277"/>
          </a:xfrm>
          <a:prstGeom prst="rect">
            <a:avLst/>
          </a:prstGeom>
          <a:noFill/>
        </p:spPr>
        <p:txBody>
          <a:bodyPr wrap="square" lIns="0" tIns="0" rIns="0" bIns="0" rtlCol="0">
            <a:spAutoFit/>
          </a:bodyPr>
          <a:lstStyle/>
          <a:p>
            <a:pPr algn="ctr"/>
            <a:r>
              <a:rPr lang="it-IT" sz="1100" dirty="0">
                <a:solidFill>
                  <a:schemeClr val="tx1">
                    <a:lumMod val="65000"/>
                    <a:lumOff val="35000"/>
                  </a:schemeClr>
                </a:solidFill>
              </a:rPr>
              <a:t>SCELTA DELLA PUNTA GIUSTA PER IL LAVORO</a:t>
            </a:r>
          </a:p>
        </p:txBody>
      </p:sp>
      <p:sp>
        <p:nvSpPr>
          <p:cNvPr id="14" name="TextBox 13">
            <a:extLst>
              <a:ext uri="{FF2B5EF4-FFF2-40B4-BE49-F238E27FC236}">
                <a16:creationId xmlns:a16="http://schemas.microsoft.com/office/drawing/2014/main" id="{423EE320-3FC0-4427-A902-570049714E2A}"/>
              </a:ext>
            </a:extLst>
          </p:cNvPr>
          <p:cNvSpPr txBox="1"/>
          <p:nvPr/>
        </p:nvSpPr>
        <p:spPr>
          <a:xfrm>
            <a:off x="3145536" y="3880946"/>
            <a:ext cx="2893162" cy="169277"/>
          </a:xfrm>
          <a:prstGeom prst="rect">
            <a:avLst/>
          </a:prstGeom>
          <a:noFill/>
        </p:spPr>
        <p:txBody>
          <a:bodyPr wrap="square" lIns="0" tIns="0" rIns="0" bIns="0" rtlCol="0">
            <a:spAutoFit/>
          </a:bodyPr>
          <a:lstStyle/>
          <a:p>
            <a:pPr algn="ctr"/>
            <a:r>
              <a:rPr lang="it-IT" sz="1100" dirty="0">
                <a:solidFill>
                  <a:schemeClr val="tx1">
                    <a:lumMod val="65000"/>
                    <a:lumOff val="35000"/>
                  </a:schemeClr>
                </a:solidFill>
              </a:rPr>
              <a:t>ACQUISIZIONE FACILE DEL PALATO COMPLETO</a:t>
            </a:r>
          </a:p>
        </p:txBody>
      </p:sp>
      <p:sp>
        <p:nvSpPr>
          <p:cNvPr id="15" name="TextBox 14">
            <a:extLst>
              <a:ext uri="{FF2B5EF4-FFF2-40B4-BE49-F238E27FC236}">
                <a16:creationId xmlns:a16="http://schemas.microsoft.com/office/drawing/2014/main" id="{BB34BF26-6D87-418D-9292-1FE3D97CB490}"/>
              </a:ext>
            </a:extLst>
          </p:cNvPr>
          <p:cNvSpPr txBox="1"/>
          <p:nvPr/>
        </p:nvSpPr>
        <p:spPr>
          <a:xfrm>
            <a:off x="6379947" y="3899139"/>
            <a:ext cx="2367514" cy="169277"/>
          </a:xfrm>
          <a:prstGeom prst="rect">
            <a:avLst/>
          </a:prstGeom>
          <a:noFill/>
        </p:spPr>
        <p:txBody>
          <a:bodyPr wrap="square" lIns="0" tIns="0" rIns="0" bIns="0" rtlCol="0">
            <a:spAutoFit/>
          </a:bodyPr>
          <a:lstStyle/>
          <a:p>
            <a:pPr algn="ctr"/>
            <a:r>
              <a:rPr lang="it-IT" sz="1100" dirty="0">
                <a:solidFill>
                  <a:schemeClr val="tx1">
                    <a:lumMod val="65000"/>
                    <a:lumOff val="35000"/>
                  </a:schemeClr>
                </a:solidFill>
              </a:rPr>
              <a:t>MISURE SPECIFICHE DEI RISULTATI</a:t>
            </a:r>
          </a:p>
        </p:txBody>
      </p:sp>
      <p:sp>
        <p:nvSpPr>
          <p:cNvPr id="16" name="TextBox 15">
            <a:extLst>
              <a:ext uri="{FF2B5EF4-FFF2-40B4-BE49-F238E27FC236}">
                <a16:creationId xmlns:a16="http://schemas.microsoft.com/office/drawing/2014/main" id="{87B8AD76-BCB6-45E1-9A52-E5C6F1C30928}"/>
              </a:ext>
            </a:extLst>
          </p:cNvPr>
          <p:cNvSpPr txBox="1"/>
          <p:nvPr/>
        </p:nvSpPr>
        <p:spPr>
          <a:xfrm>
            <a:off x="379127" y="6017341"/>
            <a:ext cx="2564098" cy="169277"/>
          </a:xfrm>
          <a:prstGeom prst="rect">
            <a:avLst/>
          </a:prstGeom>
          <a:noFill/>
        </p:spPr>
        <p:txBody>
          <a:bodyPr wrap="square" lIns="0" tIns="0" rIns="0" bIns="0" rtlCol="0">
            <a:spAutoFit/>
          </a:bodyPr>
          <a:lstStyle/>
          <a:p>
            <a:pPr algn="ctr"/>
            <a:r>
              <a:rPr lang="it-IT" sz="1100" dirty="0">
                <a:solidFill>
                  <a:schemeClr val="tx1">
                    <a:lumMod val="65000"/>
                    <a:lumOff val="35000"/>
                  </a:schemeClr>
                </a:solidFill>
              </a:rPr>
              <a:t>RIFINTURA DELL’OCCLUSIONE</a:t>
            </a:r>
          </a:p>
        </p:txBody>
      </p:sp>
      <p:sp>
        <p:nvSpPr>
          <p:cNvPr id="17" name="TextBox 16">
            <a:extLst>
              <a:ext uri="{FF2B5EF4-FFF2-40B4-BE49-F238E27FC236}">
                <a16:creationId xmlns:a16="http://schemas.microsoft.com/office/drawing/2014/main" id="{BD1E8064-9EC2-4B99-8DE8-2775740BED4C}"/>
              </a:ext>
            </a:extLst>
          </p:cNvPr>
          <p:cNvSpPr txBox="1"/>
          <p:nvPr/>
        </p:nvSpPr>
        <p:spPr>
          <a:xfrm>
            <a:off x="6326366" y="6001275"/>
            <a:ext cx="2501835" cy="338554"/>
          </a:xfrm>
          <a:prstGeom prst="rect">
            <a:avLst/>
          </a:prstGeom>
          <a:noFill/>
        </p:spPr>
        <p:txBody>
          <a:bodyPr wrap="square" lIns="0" tIns="0" rIns="0" bIns="0" rtlCol="0">
            <a:spAutoFit/>
          </a:bodyPr>
          <a:lstStyle/>
          <a:p>
            <a:pPr algn="ctr"/>
            <a:r>
              <a:rPr lang="it-IT" sz="1100" dirty="0">
                <a:solidFill>
                  <a:schemeClr val="tx1">
                    <a:lumMod val="65000"/>
                    <a:lumOff val="35000"/>
                  </a:schemeClr>
                </a:solidFill>
              </a:rPr>
              <a:t>PREPARAZIONE DEI MODELLI PER LA STAMPA</a:t>
            </a:r>
          </a:p>
        </p:txBody>
      </p:sp>
      <p:pic>
        <p:nvPicPr>
          <p:cNvPr id="18" name="Picture 17">
            <a:extLst>
              <a:ext uri="{FF2B5EF4-FFF2-40B4-BE49-F238E27FC236}">
                <a16:creationId xmlns:a16="http://schemas.microsoft.com/office/drawing/2014/main" id="{BDD228F6-4746-4748-A931-7CC627C59A69}"/>
              </a:ext>
            </a:extLst>
          </p:cNvPr>
          <p:cNvPicPr>
            <a:picLocks noChangeAspect="1"/>
          </p:cNvPicPr>
          <p:nvPr/>
        </p:nvPicPr>
        <p:blipFill>
          <a:blip r:embed="rId7"/>
          <a:stretch>
            <a:fillRect/>
          </a:stretch>
        </p:blipFill>
        <p:spPr>
          <a:xfrm>
            <a:off x="198835" y="2221992"/>
            <a:ext cx="2875548" cy="1600200"/>
          </a:xfrm>
          <a:prstGeom prst="rect">
            <a:avLst/>
          </a:prstGeom>
        </p:spPr>
      </p:pic>
    </p:spTree>
    <p:extLst>
      <p:ext uri="{BB962C8B-B14F-4D97-AF65-F5344CB8AC3E}">
        <p14:creationId xmlns:p14="http://schemas.microsoft.com/office/powerpoint/2010/main" val="3722014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solidFill>
                  <a:schemeClr val="tx1">
                    <a:lumMod val="65000"/>
                    <a:lumOff val="35000"/>
                  </a:schemeClr>
                </a:solidFill>
              </a:rPr>
              <a:t>Descrivete e mostrate le immagini in 3D full HD</a:t>
            </a:r>
          </a:p>
        </p:txBody>
      </p:sp>
      <p:sp>
        <p:nvSpPr>
          <p:cNvPr id="3" name="Content Placeholder 2"/>
          <p:cNvSpPr>
            <a:spLocks noGrp="1"/>
          </p:cNvSpPr>
          <p:nvPr>
            <p:ph idx="1"/>
          </p:nvPr>
        </p:nvSpPr>
        <p:spPr/>
        <p:txBody>
          <a:bodyPr/>
          <a:lstStyle/>
          <a:p>
            <a:r>
              <a:rPr lang="it-IT">
                <a:solidFill>
                  <a:schemeClr val="tx1">
                    <a:lumMod val="65000"/>
                    <a:lumOff val="35000"/>
                  </a:schemeClr>
                </a:solidFill>
              </a:rPr>
              <a:t>Immagini 3D full HD accurate e molto precise offrono una qualità d’immagine migliorata</a:t>
            </a:r>
          </a:p>
          <a:p>
            <a:r>
              <a:rPr lang="it-IT">
                <a:solidFill>
                  <a:schemeClr val="tx1">
                    <a:lumMod val="65000"/>
                    <a:lumOff val="35000"/>
                  </a:schemeClr>
                </a:solidFill>
              </a:rPr>
              <a:t>Colori e texture più brillanti</a:t>
            </a:r>
          </a:p>
          <a:p>
            <a:r>
              <a:rPr lang="it-IT">
                <a:solidFill>
                  <a:schemeClr val="tx1">
                    <a:lumMod val="65000"/>
                    <a:lumOff val="35000"/>
                  </a:schemeClr>
                </a:solidFill>
              </a:rPr>
              <a:t>Scansioni a colori HD 3D che corrispondono in modo ottimale alla realtà</a:t>
            </a:r>
          </a:p>
          <a:p>
            <a:endParaRPr lang="en-US" dirty="0">
              <a:solidFill>
                <a:schemeClr val="tx1">
                  <a:lumMod val="65000"/>
                  <a:lumOff val="35000"/>
                </a:schemeClr>
              </a:solidFill>
            </a:endParaRPr>
          </a:p>
        </p:txBody>
      </p:sp>
      <p:sp>
        <p:nvSpPr>
          <p:cNvPr id="4" name="Date Placeholder 3"/>
          <p:cNvSpPr>
            <a:spLocks noGrp="1"/>
          </p:cNvSpPr>
          <p:nvPr>
            <p:ph type="dt" sz="half" idx="10"/>
          </p:nvPr>
        </p:nvSpPr>
        <p:spPr/>
        <p:txBody>
          <a:bodyPr/>
          <a:lstStyle/>
          <a:p>
            <a:fld id="{59AEA3DC-962A-4617-824E-FB33606E00D6}" type="datetime3">
              <a:rPr lang="da-DK" noProof="0" smtClean="0"/>
              <a:t>07.10.2019</a:t>
            </a:fld>
            <a:endParaRPr lang="da-DK" noProof="0"/>
          </a:p>
        </p:txBody>
      </p:sp>
      <p:pic>
        <p:nvPicPr>
          <p:cNvPr id="6" name="Picture 5" descr="scanbody black and white.png"/>
          <p:cNvPicPr>
            <a:picLocks noChangeAspect="1"/>
          </p:cNvPicPr>
          <p:nvPr/>
        </p:nvPicPr>
        <p:blipFill>
          <a:blip r:embed="rId2" cstate="screen"/>
          <a:srcRect/>
          <a:stretch>
            <a:fillRect/>
          </a:stretch>
        </p:blipFill>
        <p:spPr>
          <a:xfrm>
            <a:off x="6282819" y="2826160"/>
            <a:ext cx="2555150" cy="1865376"/>
          </a:xfrm>
          <a:prstGeom prst="rect">
            <a:avLst/>
          </a:prstGeom>
        </p:spPr>
      </p:pic>
      <p:pic>
        <p:nvPicPr>
          <p:cNvPr id="7" name="Picture 6" descr="scanbody color.png"/>
          <p:cNvPicPr>
            <a:picLocks noChangeAspect="1"/>
          </p:cNvPicPr>
          <p:nvPr/>
        </p:nvPicPr>
        <p:blipFill>
          <a:blip r:embed="rId3" cstate="screen"/>
          <a:srcRect/>
          <a:stretch>
            <a:fillRect/>
          </a:stretch>
        </p:blipFill>
        <p:spPr>
          <a:xfrm>
            <a:off x="3504188" y="2826160"/>
            <a:ext cx="2643649" cy="1865376"/>
          </a:xfrm>
          <a:prstGeom prst="rect">
            <a:avLst/>
          </a:prstGeom>
        </p:spPr>
      </p:pic>
      <p:pic>
        <p:nvPicPr>
          <p:cNvPr id="8" name="Picture 7" descr="Scanbody photo.png"/>
          <p:cNvPicPr>
            <a:picLocks noChangeAspect="1"/>
          </p:cNvPicPr>
          <p:nvPr/>
        </p:nvPicPr>
        <p:blipFill>
          <a:blip r:embed="rId4" cstate="screen"/>
          <a:stretch>
            <a:fillRect/>
          </a:stretch>
        </p:blipFill>
        <p:spPr>
          <a:xfrm>
            <a:off x="517171" y="2826160"/>
            <a:ext cx="2852033" cy="1864610"/>
          </a:xfrm>
          <a:prstGeom prst="rect">
            <a:avLst/>
          </a:prstGeom>
        </p:spPr>
      </p:pic>
      <p:sp>
        <p:nvSpPr>
          <p:cNvPr id="9" name="Tekstboks 42"/>
          <p:cNvSpPr txBox="1">
            <a:spLocks noChangeArrowheads="1"/>
          </p:cNvSpPr>
          <p:nvPr/>
        </p:nvSpPr>
        <p:spPr bwMode="auto">
          <a:xfrm>
            <a:off x="1305376" y="4742448"/>
            <a:ext cx="114967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it-IT" sz="1050">
                <a:solidFill>
                  <a:schemeClr val="tx1">
                    <a:lumMod val="75000"/>
                    <a:lumOff val="25000"/>
                  </a:schemeClr>
                </a:solidFill>
              </a:rPr>
              <a:t>FOTOGRAFIA</a:t>
            </a:r>
          </a:p>
        </p:txBody>
      </p:sp>
      <p:sp>
        <p:nvSpPr>
          <p:cNvPr id="10" name="Tekstboks 42"/>
          <p:cNvSpPr txBox="1">
            <a:spLocks noChangeArrowheads="1"/>
          </p:cNvSpPr>
          <p:nvPr/>
        </p:nvSpPr>
        <p:spPr bwMode="auto">
          <a:xfrm>
            <a:off x="4351920" y="4742448"/>
            <a:ext cx="101021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it-IT" sz="1050">
                <a:solidFill>
                  <a:schemeClr val="tx1">
                    <a:lumMod val="75000"/>
                    <a:lumOff val="25000"/>
                  </a:schemeClr>
                </a:solidFill>
              </a:rPr>
              <a:t>SCANSIONE 3D HD</a:t>
            </a:r>
          </a:p>
        </p:txBody>
      </p:sp>
      <p:sp>
        <p:nvSpPr>
          <p:cNvPr id="11" name="Tekstboks 42"/>
          <p:cNvSpPr txBox="1">
            <a:spLocks noChangeArrowheads="1"/>
          </p:cNvSpPr>
          <p:nvPr/>
        </p:nvSpPr>
        <p:spPr bwMode="auto">
          <a:xfrm>
            <a:off x="6615104" y="4742448"/>
            <a:ext cx="193354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it-IT" sz="1050">
                <a:solidFill>
                  <a:schemeClr val="tx1">
                    <a:lumMod val="75000"/>
                    <a:lumOff val="25000"/>
                  </a:schemeClr>
                </a:solidFill>
              </a:rPr>
              <a:t>FILTRO MONOCROMATICO</a:t>
            </a:r>
          </a:p>
        </p:txBody>
      </p:sp>
      <p:sp>
        <p:nvSpPr>
          <p:cNvPr id="12" name="TextBox 11"/>
          <p:cNvSpPr txBox="1"/>
          <p:nvPr/>
        </p:nvSpPr>
        <p:spPr>
          <a:xfrm>
            <a:off x="6204858" y="5668734"/>
            <a:ext cx="2460172" cy="115416"/>
          </a:xfrm>
          <a:prstGeom prst="rect">
            <a:avLst/>
          </a:prstGeom>
          <a:noFill/>
        </p:spPr>
        <p:txBody>
          <a:bodyPr wrap="square" lIns="0" tIns="0" rIns="0" bIns="0" rtlCol="0">
            <a:spAutoFit/>
          </a:bodyPr>
          <a:lstStyle/>
          <a:p>
            <a:pPr algn="r"/>
            <a:r>
              <a:rPr lang="it-IT" sz="750"/>
              <a:t>Caso cortesia del dott. Lee, Sang Don, Corea</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396AB-A4DE-4A4C-B6A9-F0A70261E1C9}"/>
              </a:ext>
            </a:extLst>
          </p:cNvPr>
          <p:cNvSpPr>
            <a:spLocks noGrp="1"/>
          </p:cNvSpPr>
          <p:nvPr>
            <p:ph type="title"/>
          </p:nvPr>
        </p:nvSpPr>
        <p:spPr>
          <a:xfrm>
            <a:off x="528046" y="706186"/>
            <a:ext cx="7829146" cy="357662"/>
          </a:xfrm>
        </p:spPr>
        <p:txBody>
          <a:bodyPr/>
          <a:lstStyle/>
          <a:p>
            <a:r>
              <a:rPr lang="it-IT" dirty="0">
                <a:solidFill>
                  <a:schemeClr val="tx1">
                    <a:lumMod val="65000"/>
                    <a:lumOff val="35000"/>
                  </a:schemeClr>
                </a:solidFill>
              </a:rPr>
              <a:t>Rispondete alle esigenze per l’apnea ostruttiva nel sonno</a:t>
            </a:r>
          </a:p>
        </p:txBody>
      </p:sp>
      <p:sp>
        <p:nvSpPr>
          <p:cNvPr id="3" name="Content Placeholder 2">
            <a:extLst>
              <a:ext uri="{FF2B5EF4-FFF2-40B4-BE49-F238E27FC236}">
                <a16:creationId xmlns:a16="http://schemas.microsoft.com/office/drawing/2014/main" id="{6B315D3D-ABEA-43B4-8387-435CD37A806E}"/>
              </a:ext>
            </a:extLst>
          </p:cNvPr>
          <p:cNvSpPr>
            <a:spLocks noGrp="1"/>
          </p:cNvSpPr>
          <p:nvPr>
            <p:ph idx="1"/>
          </p:nvPr>
        </p:nvSpPr>
        <p:spPr/>
        <p:txBody>
          <a:bodyPr/>
          <a:lstStyle/>
          <a:p>
            <a:pPr marL="0" indent="0">
              <a:buNone/>
            </a:pPr>
            <a:r>
              <a:rPr lang="it-IT">
                <a:solidFill>
                  <a:schemeClr val="tx1">
                    <a:lumMod val="65000"/>
                    <a:lumOff val="35000"/>
                  </a:schemeClr>
                </a:solidFill>
              </a:rPr>
              <a:t>L’acquisizione di bite multipli permette di acquisire e visualizzare fino a 3 registrazioni differenti del bite per la fabbricazione di dispositivi per l’apnea nel sonno</a:t>
            </a:r>
          </a:p>
        </p:txBody>
      </p:sp>
      <p:sp>
        <p:nvSpPr>
          <p:cNvPr id="4" name="Date Placeholder 3">
            <a:extLst>
              <a:ext uri="{FF2B5EF4-FFF2-40B4-BE49-F238E27FC236}">
                <a16:creationId xmlns:a16="http://schemas.microsoft.com/office/drawing/2014/main" id="{2FDD6173-32E3-4230-8A02-23CD876B1EE7}"/>
              </a:ext>
            </a:extLst>
          </p:cNvPr>
          <p:cNvSpPr>
            <a:spLocks noGrp="1"/>
          </p:cNvSpPr>
          <p:nvPr>
            <p:ph type="dt" sz="half" idx="10"/>
          </p:nvPr>
        </p:nvSpPr>
        <p:spPr/>
        <p:txBody>
          <a:bodyPr/>
          <a:lstStyle/>
          <a:p>
            <a:fld id="{79E49D78-8600-442E-9454-448C077F937B}" type="datetime3">
              <a:rPr lang="da-DK" noProof="0" smtClean="0"/>
              <a:t>07.10.2019</a:t>
            </a:fld>
            <a:endParaRPr lang="da-DK" noProof="0"/>
          </a:p>
        </p:txBody>
      </p:sp>
      <p:pic>
        <p:nvPicPr>
          <p:cNvPr id="6" name="Content Placeholder 7">
            <a:extLst>
              <a:ext uri="{FF2B5EF4-FFF2-40B4-BE49-F238E27FC236}">
                <a16:creationId xmlns:a16="http://schemas.microsoft.com/office/drawing/2014/main" id="{EDC9511F-6CEE-47F0-B8BD-76BBF6AAB5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3381" y="2178844"/>
            <a:ext cx="5829300" cy="3800475"/>
          </a:xfrm>
          <a:prstGeom prst="rect">
            <a:avLst/>
          </a:prstGeom>
        </p:spPr>
      </p:pic>
      <p:sp>
        <p:nvSpPr>
          <p:cNvPr id="7" name="TextBox 6">
            <a:extLst>
              <a:ext uri="{FF2B5EF4-FFF2-40B4-BE49-F238E27FC236}">
                <a16:creationId xmlns:a16="http://schemas.microsoft.com/office/drawing/2014/main" id="{384C2DFD-6B18-457F-967D-2743371347CC}"/>
              </a:ext>
            </a:extLst>
          </p:cNvPr>
          <p:cNvSpPr txBox="1"/>
          <p:nvPr/>
        </p:nvSpPr>
        <p:spPr>
          <a:xfrm>
            <a:off x="2998425" y="6034088"/>
            <a:ext cx="3077496" cy="184666"/>
          </a:xfrm>
          <a:prstGeom prst="rect">
            <a:avLst/>
          </a:prstGeom>
          <a:noFill/>
        </p:spPr>
        <p:txBody>
          <a:bodyPr wrap="square" lIns="0" tIns="0" rIns="0" bIns="0" rtlCol="0">
            <a:spAutoFit/>
          </a:bodyPr>
          <a:lstStyle/>
          <a:p>
            <a:pPr algn="ctr"/>
            <a:r>
              <a:rPr lang="it-IT" sz="1200">
                <a:solidFill>
                  <a:schemeClr val="tx1">
                    <a:lumMod val="65000"/>
                    <a:lumOff val="35000"/>
                  </a:schemeClr>
                </a:solidFill>
              </a:rPr>
              <a:t>ACQUISIZIONE DI BITE MULTIPLI</a:t>
            </a:r>
          </a:p>
        </p:txBody>
      </p:sp>
    </p:spTree>
    <p:extLst>
      <p:ext uri="{BB962C8B-B14F-4D97-AF65-F5344CB8AC3E}">
        <p14:creationId xmlns:p14="http://schemas.microsoft.com/office/powerpoint/2010/main" val="38788251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351DCC-5A92-4592-A676-55E9BF7EB41B}"/>
              </a:ext>
            </a:extLst>
          </p:cNvPr>
          <p:cNvSpPr>
            <a:spLocks noGrp="1"/>
          </p:cNvSpPr>
          <p:nvPr>
            <p:ph type="title"/>
          </p:nvPr>
        </p:nvSpPr>
        <p:spPr/>
        <p:txBody>
          <a:bodyPr/>
          <a:lstStyle/>
          <a:p>
            <a:r>
              <a:rPr lang="it-IT"/>
              <a:t>Un componente chiave per una soluzione integrata</a:t>
            </a:r>
          </a:p>
        </p:txBody>
      </p:sp>
      <p:sp>
        <p:nvSpPr>
          <p:cNvPr id="7" name="Subtitle 6">
            <a:extLst>
              <a:ext uri="{FF2B5EF4-FFF2-40B4-BE49-F238E27FC236}">
                <a16:creationId xmlns:a16="http://schemas.microsoft.com/office/drawing/2014/main" id="{8178CF96-92A7-4B2B-BA8D-53D1530701E2}"/>
              </a:ext>
            </a:extLst>
          </p:cNvPr>
          <p:cNvSpPr>
            <a:spLocks noGrp="1"/>
          </p:cNvSpPr>
          <p:nvPr>
            <p:ph type="subTitle" idx="13"/>
          </p:nvPr>
        </p:nvSpPr>
        <p:spPr/>
        <p:txBody>
          <a:bodyPr/>
          <a:lstStyle/>
          <a:p>
            <a:endParaRPr lang="en-US"/>
          </a:p>
        </p:txBody>
      </p:sp>
      <p:sp>
        <p:nvSpPr>
          <p:cNvPr id="4" name="Date Placeholder 3">
            <a:extLst>
              <a:ext uri="{FF2B5EF4-FFF2-40B4-BE49-F238E27FC236}">
                <a16:creationId xmlns:a16="http://schemas.microsoft.com/office/drawing/2014/main" id="{3C8575DC-F855-4512-A0A2-6CBBC019A64B}"/>
              </a:ext>
            </a:extLst>
          </p:cNvPr>
          <p:cNvSpPr>
            <a:spLocks noGrp="1"/>
          </p:cNvSpPr>
          <p:nvPr>
            <p:ph type="dt" sz="half" idx="10"/>
          </p:nvPr>
        </p:nvSpPr>
        <p:spPr/>
        <p:txBody>
          <a:bodyPr/>
          <a:lstStyle/>
          <a:p>
            <a:fld id="{668DD81D-686A-4220-A35F-FE6F4215D21D}" type="datetime3">
              <a:rPr lang="da-DK" noProof="0" smtClean="0"/>
              <a:t>07.10.2019</a:t>
            </a:fld>
            <a:endParaRPr lang="da-DK" noProof="0"/>
          </a:p>
        </p:txBody>
      </p:sp>
    </p:spTree>
    <p:extLst>
      <p:ext uri="{BB962C8B-B14F-4D97-AF65-F5344CB8AC3E}">
        <p14:creationId xmlns:p14="http://schemas.microsoft.com/office/powerpoint/2010/main" val="20098995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342C1C5-72F5-4921-AC4A-4911AF8A7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3" y="757937"/>
            <a:ext cx="8875058" cy="6858000"/>
          </a:xfrm>
          <a:prstGeom prst="rect">
            <a:avLst/>
          </a:prstGeom>
        </p:spPr>
      </p:pic>
      <p:sp>
        <p:nvSpPr>
          <p:cNvPr id="35" name="Title 34">
            <a:extLst>
              <a:ext uri="{FF2B5EF4-FFF2-40B4-BE49-F238E27FC236}">
                <a16:creationId xmlns:a16="http://schemas.microsoft.com/office/drawing/2014/main" id="{B7EB6467-B153-40F0-B249-63C28FD44ACC}"/>
              </a:ext>
            </a:extLst>
          </p:cNvPr>
          <p:cNvSpPr>
            <a:spLocks noGrp="1"/>
          </p:cNvSpPr>
          <p:nvPr>
            <p:ph type="title"/>
          </p:nvPr>
        </p:nvSpPr>
        <p:spPr/>
        <p:txBody>
          <a:bodyPr anchor="t"/>
          <a:lstStyle/>
          <a:p>
            <a:r>
              <a:rPr lang="it-IT">
                <a:solidFill>
                  <a:schemeClr val="tx1">
                    <a:lumMod val="65000"/>
                    <a:lumOff val="35000"/>
                  </a:schemeClr>
                </a:solidFill>
              </a:rPr>
              <a:t>Sperimentate i benefici dell’integrazione</a:t>
            </a:r>
          </a:p>
        </p:txBody>
      </p:sp>
      <p:sp>
        <p:nvSpPr>
          <p:cNvPr id="3" name="Date Placeholder 2">
            <a:extLst>
              <a:ext uri="{FF2B5EF4-FFF2-40B4-BE49-F238E27FC236}">
                <a16:creationId xmlns:a16="http://schemas.microsoft.com/office/drawing/2014/main" id="{47B1FB8A-38A2-4295-893C-AFA53458E6AB}"/>
              </a:ext>
            </a:extLst>
          </p:cNvPr>
          <p:cNvSpPr>
            <a:spLocks noGrp="1"/>
          </p:cNvSpPr>
          <p:nvPr>
            <p:ph type="dt" sz="half" idx="10"/>
          </p:nvPr>
        </p:nvSpPr>
        <p:spPr/>
        <p:txBody>
          <a:bodyPr/>
          <a:lstStyle/>
          <a:p>
            <a:fld id="{9F2B8F92-F9CF-46DA-B1CA-F91FFF85BA97}" type="datetime3">
              <a:rPr lang="da-DK" smtClean="0"/>
              <a:t>07.10.2019</a:t>
            </a:fld>
            <a:endParaRPr lang="da-DK"/>
          </a:p>
        </p:txBody>
      </p:sp>
      <p:sp>
        <p:nvSpPr>
          <p:cNvPr id="9" name="TextBox 8">
            <a:extLst>
              <a:ext uri="{FF2B5EF4-FFF2-40B4-BE49-F238E27FC236}">
                <a16:creationId xmlns:a16="http://schemas.microsoft.com/office/drawing/2014/main" id="{12D49B35-5712-4552-860A-C2D4F371CFF6}"/>
              </a:ext>
            </a:extLst>
          </p:cNvPr>
          <p:cNvSpPr txBox="1"/>
          <p:nvPr/>
        </p:nvSpPr>
        <p:spPr>
          <a:xfrm>
            <a:off x="151210" y="2809094"/>
            <a:ext cx="848915" cy="138499"/>
          </a:xfrm>
          <a:prstGeom prst="rect">
            <a:avLst/>
          </a:prstGeom>
          <a:noFill/>
        </p:spPr>
        <p:txBody>
          <a:bodyPr wrap="square" lIns="0" tIns="0" rIns="0" bIns="0" rtlCol="0">
            <a:spAutoFit/>
          </a:bodyPr>
          <a:lstStyle/>
          <a:p>
            <a:pPr algn="r"/>
            <a:r>
              <a:rPr lang="it-IT" sz="900">
                <a:solidFill>
                  <a:schemeClr val="tx1">
                    <a:lumMod val="65000"/>
                    <a:lumOff val="35000"/>
                  </a:schemeClr>
                </a:solidFill>
              </a:rPr>
              <a:t>INTRAORALE</a:t>
            </a:r>
          </a:p>
        </p:txBody>
      </p:sp>
      <p:sp>
        <p:nvSpPr>
          <p:cNvPr id="26" name="TextBox 25">
            <a:extLst>
              <a:ext uri="{FF2B5EF4-FFF2-40B4-BE49-F238E27FC236}">
                <a16:creationId xmlns:a16="http://schemas.microsoft.com/office/drawing/2014/main" id="{2E47C2C1-E699-41AA-BA39-A79429B3FB32}"/>
              </a:ext>
            </a:extLst>
          </p:cNvPr>
          <p:cNvSpPr txBox="1"/>
          <p:nvPr/>
        </p:nvSpPr>
        <p:spPr>
          <a:xfrm>
            <a:off x="38100" y="3649161"/>
            <a:ext cx="962025" cy="138499"/>
          </a:xfrm>
          <a:prstGeom prst="rect">
            <a:avLst/>
          </a:prstGeom>
          <a:noFill/>
        </p:spPr>
        <p:txBody>
          <a:bodyPr wrap="square" lIns="0" tIns="0" rIns="0" bIns="0" rtlCol="0">
            <a:spAutoFit/>
          </a:bodyPr>
          <a:lstStyle/>
          <a:p>
            <a:pPr algn="r"/>
            <a:r>
              <a:rPr lang="it-IT" sz="900">
                <a:solidFill>
                  <a:schemeClr val="tx1">
                    <a:lumMod val="65000"/>
                    <a:lumOff val="35000"/>
                  </a:schemeClr>
                </a:solidFill>
              </a:rPr>
              <a:t>EXTRAORALE</a:t>
            </a:r>
          </a:p>
        </p:txBody>
      </p:sp>
      <p:sp>
        <p:nvSpPr>
          <p:cNvPr id="27" name="TextBox 26">
            <a:extLst>
              <a:ext uri="{FF2B5EF4-FFF2-40B4-BE49-F238E27FC236}">
                <a16:creationId xmlns:a16="http://schemas.microsoft.com/office/drawing/2014/main" id="{D18CF41F-E4E7-4FC6-B828-650EEA10F84A}"/>
              </a:ext>
            </a:extLst>
          </p:cNvPr>
          <p:cNvSpPr txBox="1"/>
          <p:nvPr/>
        </p:nvSpPr>
        <p:spPr>
          <a:xfrm>
            <a:off x="38100" y="4495019"/>
            <a:ext cx="962025" cy="138499"/>
          </a:xfrm>
          <a:prstGeom prst="rect">
            <a:avLst/>
          </a:prstGeom>
          <a:noFill/>
        </p:spPr>
        <p:txBody>
          <a:bodyPr wrap="square" lIns="0" tIns="0" rIns="0" bIns="0" rtlCol="0">
            <a:spAutoFit/>
          </a:bodyPr>
          <a:lstStyle/>
          <a:p>
            <a:pPr algn="r"/>
            <a:r>
              <a:rPr lang="it-IT" sz="900">
                <a:solidFill>
                  <a:schemeClr val="tx1">
                    <a:lumMod val="65000"/>
                    <a:lumOff val="35000"/>
                  </a:schemeClr>
                </a:solidFill>
              </a:rPr>
              <a:t>CBCT</a:t>
            </a:r>
          </a:p>
        </p:txBody>
      </p:sp>
      <p:sp>
        <p:nvSpPr>
          <p:cNvPr id="28" name="TextBox 27">
            <a:extLst>
              <a:ext uri="{FF2B5EF4-FFF2-40B4-BE49-F238E27FC236}">
                <a16:creationId xmlns:a16="http://schemas.microsoft.com/office/drawing/2014/main" id="{D371E19C-8609-4A45-802D-5E8A940B5E7A}"/>
              </a:ext>
            </a:extLst>
          </p:cNvPr>
          <p:cNvSpPr txBox="1"/>
          <p:nvPr/>
        </p:nvSpPr>
        <p:spPr>
          <a:xfrm>
            <a:off x="38100" y="5363825"/>
            <a:ext cx="962025" cy="138499"/>
          </a:xfrm>
          <a:prstGeom prst="rect">
            <a:avLst/>
          </a:prstGeom>
          <a:noFill/>
        </p:spPr>
        <p:txBody>
          <a:bodyPr wrap="square" lIns="0" tIns="0" rIns="0" bIns="0" rtlCol="0">
            <a:spAutoFit/>
          </a:bodyPr>
          <a:lstStyle/>
          <a:p>
            <a:pPr algn="r"/>
            <a:r>
              <a:rPr lang="it-IT" sz="900">
                <a:solidFill>
                  <a:schemeClr val="tx1">
                    <a:lumMod val="65000"/>
                    <a:lumOff val="35000"/>
                  </a:schemeClr>
                </a:solidFill>
              </a:rPr>
              <a:t>CAD/CAM</a:t>
            </a:r>
          </a:p>
        </p:txBody>
      </p:sp>
      <p:sp>
        <p:nvSpPr>
          <p:cNvPr id="29" name="TextBox 28">
            <a:extLst>
              <a:ext uri="{FF2B5EF4-FFF2-40B4-BE49-F238E27FC236}">
                <a16:creationId xmlns:a16="http://schemas.microsoft.com/office/drawing/2014/main" id="{93D86B3C-5149-4C26-8DAD-6699F32110C8}"/>
              </a:ext>
            </a:extLst>
          </p:cNvPr>
          <p:cNvSpPr txBox="1"/>
          <p:nvPr/>
        </p:nvSpPr>
        <p:spPr>
          <a:xfrm>
            <a:off x="7991475" y="2809094"/>
            <a:ext cx="848915" cy="138499"/>
          </a:xfrm>
          <a:prstGeom prst="rect">
            <a:avLst/>
          </a:prstGeom>
          <a:noFill/>
        </p:spPr>
        <p:txBody>
          <a:bodyPr wrap="square" lIns="0" tIns="0" rIns="0" bIns="0" rtlCol="0">
            <a:spAutoFit/>
          </a:bodyPr>
          <a:lstStyle/>
          <a:p>
            <a:r>
              <a:rPr lang="it-IT" sz="900" dirty="0">
                <a:solidFill>
                  <a:schemeClr val="tx1">
                    <a:lumMod val="65000"/>
                    <a:lumOff val="35000"/>
                  </a:schemeClr>
                </a:solidFill>
              </a:rPr>
              <a:t>PANORAMICO</a:t>
            </a:r>
          </a:p>
        </p:txBody>
      </p:sp>
      <p:sp>
        <p:nvSpPr>
          <p:cNvPr id="30" name="TextBox 29">
            <a:extLst>
              <a:ext uri="{FF2B5EF4-FFF2-40B4-BE49-F238E27FC236}">
                <a16:creationId xmlns:a16="http://schemas.microsoft.com/office/drawing/2014/main" id="{F8CBFA3E-9B7F-4528-8830-10849063C2DF}"/>
              </a:ext>
            </a:extLst>
          </p:cNvPr>
          <p:cNvSpPr txBox="1"/>
          <p:nvPr/>
        </p:nvSpPr>
        <p:spPr>
          <a:xfrm>
            <a:off x="7991475" y="3649161"/>
            <a:ext cx="962025" cy="276999"/>
          </a:xfrm>
          <a:prstGeom prst="rect">
            <a:avLst/>
          </a:prstGeom>
          <a:noFill/>
        </p:spPr>
        <p:txBody>
          <a:bodyPr wrap="square" lIns="0" tIns="0" rIns="0" bIns="0" rtlCol="0">
            <a:spAutoFit/>
          </a:bodyPr>
          <a:lstStyle/>
          <a:p>
            <a:r>
              <a:rPr lang="it-IT" sz="900">
                <a:solidFill>
                  <a:schemeClr val="tx1">
                    <a:lumMod val="65000"/>
                    <a:lumOff val="35000"/>
                  </a:schemeClr>
                </a:solidFill>
              </a:rPr>
              <a:t>RVG INTRAORALE</a:t>
            </a:r>
          </a:p>
        </p:txBody>
      </p:sp>
      <p:sp>
        <p:nvSpPr>
          <p:cNvPr id="31" name="TextBox 30">
            <a:extLst>
              <a:ext uri="{FF2B5EF4-FFF2-40B4-BE49-F238E27FC236}">
                <a16:creationId xmlns:a16="http://schemas.microsoft.com/office/drawing/2014/main" id="{EFE0E4DA-5DB1-4236-869C-CBB82E1F1B30}"/>
              </a:ext>
            </a:extLst>
          </p:cNvPr>
          <p:cNvSpPr txBox="1"/>
          <p:nvPr/>
        </p:nvSpPr>
        <p:spPr>
          <a:xfrm>
            <a:off x="7991475" y="4495019"/>
            <a:ext cx="1238250" cy="138499"/>
          </a:xfrm>
          <a:prstGeom prst="rect">
            <a:avLst/>
          </a:prstGeom>
          <a:noFill/>
        </p:spPr>
        <p:txBody>
          <a:bodyPr wrap="square" lIns="0" tIns="0" rIns="0" bIns="0" rtlCol="0">
            <a:spAutoFit/>
          </a:bodyPr>
          <a:lstStyle/>
          <a:p>
            <a:r>
              <a:rPr lang="it-IT" sz="900">
                <a:solidFill>
                  <a:schemeClr val="tx1">
                    <a:lumMod val="65000"/>
                    <a:lumOff val="35000"/>
                  </a:schemeClr>
                </a:solidFill>
              </a:rPr>
              <a:t>GENERATORI</a:t>
            </a:r>
          </a:p>
        </p:txBody>
      </p:sp>
      <p:sp>
        <p:nvSpPr>
          <p:cNvPr id="32" name="TextBox 31">
            <a:extLst>
              <a:ext uri="{FF2B5EF4-FFF2-40B4-BE49-F238E27FC236}">
                <a16:creationId xmlns:a16="http://schemas.microsoft.com/office/drawing/2014/main" id="{A5E2472C-4868-4351-993E-327FEFA82416}"/>
              </a:ext>
            </a:extLst>
          </p:cNvPr>
          <p:cNvSpPr txBox="1"/>
          <p:nvPr/>
        </p:nvSpPr>
        <p:spPr>
          <a:xfrm>
            <a:off x="7991475" y="5287625"/>
            <a:ext cx="962025" cy="276999"/>
          </a:xfrm>
          <a:prstGeom prst="rect">
            <a:avLst/>
          </a:prstGeom>
          <a:noFill/>
        </p:spPr>
        <p:txBody>
          <a:bodyPr wrap="square" lIns="0" tIns="0" rIns="0" bIns="0" rtlCol="0">
            <a:spAutoFit/>
          </a:bodyPr>
          <a:lstStyle/>
          <a:p>
            <a:r>
              <a:rPr lang="it-IT" sz="900">
                <a:solidFill>
                  <a:schemeClr val="tx1">
                    <a:lumMod val="65000"/>
                    <a:lumOff val="35000"/>
                  </a:schemeClr>
                </a:solidFill>
              </a:rPr>
              <a:t>MODULI AGGIUNTIVI</a:t>
            </a:r>
          </a:p>
        </p:txBody>
      </p:sp>
      <p:sp>
        <p:nvSpPr>
          <p:cNvPr id="36" name="TextBox 35">
            <a:extLst>
              <a:ext uri="{FF2B5EF4-FFF2-40B4-BE49-F238E27FC236}">
                <a16:creationId xmlns:a16="http://schemas.microsoft.com/office/drawing/2014/main" id="{1B991BC7-60E0-4259-9AE4-E3DA120192DE}"/>
              </a:ext>
            </a:extLst>
          </p:cNvPr>
          <p:cNvSpPr txBox="1"/>
          <p:nvPr/>
        </p:nvSpPr>
        <p:spPr>
          <a:xfrm>
            <a:off x="3809702" y="4986218"/>
            <a:ext cx="1248369" cy="369332"/>
          </a:xfrm>
          <a:prstGeom prst="rect">
            <a:avLst/>
          </a:prstGeom>
          <a:noFill/>
        </p:spPr>
        <p:txBody>
          <a:bodyPr wrap="square" lIns="0" tIns="0" rIns="0" bIns="0" rtlCol="0">
            <a:spAutoFit/>
          </a:bodyPr>
          <a:lstStyle/>
          <a:p>
            <a:pPr algn="ctr"/>
            <a:r>
              <a:rPr lang="it-IT" sz="1200">
                <a:solidFill>
                  <a:schemeClr val="tx1">
                    <a:lumMod val="65000"/>
                    <a:lumOff val="35000"/>
                  </a:schemeClr>
                </a:solidFill>
              </a:rPr>
              <a:t>CS IMAGING VERSION 8</a:t>
            </a:r>
          </a:p>
        </p:txBody>
      </p:sp>
      <p:sp>
        <p:nvSpPr>
          <p:cNvPr id="37" name="TextBox 36">
            <a:extLst>
              <a:ext uri="{FF2B5EF4-FFF2-40B4-BE49-F238E27FC236}">
                <a16:creationId xmlns:a16="http://schemas.microsoft.com/office/drawing/2014/main" id="{0D017746-927C-4A39-A823-9F6ACB54186F}"/>
              </a:ext>
            </a:extLst>
          </p:cNvPr>
          <p:cNvSpPr txBox="1"/>
          <p:nvPr/>
        </p:nvSpPr>
        <p:spPr>
          <a:xfrm>
            <a:off x="528040" y="1228725"/>
            <a:ext cx="7571385" cy="492443"/>
          </a:xfrm>
          <a:prstGeom prst="rect">
            <a:avLst/>
          </a:prstGeom>
          <a:noFill/>
        </p:spPr>
        <p:txBody>
          <a:bodyPr wrap="square" lIns="0" tIns="0" rIns="0" bIns="0" rtlCol="0">
            <a:spAutoFit/>
          </a:bodyPr>
          <a:lstStyle/>
          <a:p>
            <a:r>
              <a:rPr lang="it-IT" sz="1600">
                <a:solidFill>
                  <a:schemeClr val="tx1">
                    <a:lumMod val="65000"/>
                    <a:lumOff val="35000"/>
                  </a:schemeClr>
                </a:solidFill>
              </a:rPr>
              <a:t>CS ScanFlow è integrato con CS Imaging 8.0, il vostro portale per il nostro portfolio di prodotti di imaging digitale pensato per lavorare insieme</a:t>
            </a:r>
          </a:p>
        </p:txBody>
      </p:sp>
    </p:spTree>
    <p:extLst>
      <p:ext uri="{BB962C8B-B14F-4D97-AF65-F5344CB8AC3E}">
        <p14:creationId xmlns:p14="http://schemas.microsoft.com/office/powerpoint/2010/main" val="17590512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au 19">
            <a:extLst>
              <a:ext uri="{FF2B5EF4-FFF2-40B4-BE49-F238E27FC236}">
                <a16:creationId xmlns:a16="http://schemas.microsoft.com/office/drawing/2014/main" id="{F168DF94-728C-4DE6-849D-9A490730116F}"/>
              </a:ext>
            </a:extLst>
          </p:cNvPr>
          <p:cNvGraphicFramePr>
            <a:graphicFrameLocks noGrp="1"/>
          </p:cNvGraphicFramePr>
          <p:nvPr>
            <p:extLst>
              <p:ext uri="{D42A27DB-BD31-4B8C-83A1-F6EECF244321}">
                <p14:modId xmlns:p14="http://schemas.microsoft.com/office/powerpoint/2010/main" val="1324561840"/>
              </p:ext>
            </p:extLst>
          </p:nvPr>
        </p:nvGraphicFramePr>
        <p:xfrm>
          <a:off x="646336" y="4210098"/>
          <a:ext cx="7719065" cy="2263130"/>
        </p:xfrm>
        <a:graphic>
          <a:graphicData uri="http://schemas.openxmlformats.org/drawingml/2006/table">
            <a:tbl>
              <a:tblPr firstRow="1" bandRow="1">
                <a:tableStyleId>{3B4B98B0-60AC-42C2-AFA5-B58CD77FA1E5}</a:tableStyleId>
              </a:tblPr>
              <a:tblGrid>
                <a:gridCol w="7719065">
                  <a:extLst>
                    <a:ext uri="{9D8B030D-6E8A-4147-A177-3AD203B41FA5}">
                      <a16:colId xmlns:a16="http://schemas.microsoft.com/office/drawing/2014/main" val="267422762"/>
                    </a:ext>
                  </a:extLst>
                </a:gridCol>
              </a:tblGrid>
              <a:tr h="292744">
                <a:tc>
                  <a:txBody>
                    <a:bodyPr/>
                    <a:lstStyle/>
                    <a:p>
                      <a:pPr algn="ctr"/>
                      <a:r>
                        <a:rPr lang="it-IT" sz="1200">
                          <a:solidFill>
                            <a:schemeClr val="bg1"/>
                          </a:solidFill>
                        </a:rPr>
                        <a:t>MODULI PER SPECIALITÀ</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extLst>
                  <a:ext uri="{0D108BD9-81ED-4DB2-BD59-A6C34878D82A}">
                    <a16:rowId xmlns:a16="http://schemas.microsoft.com/office/drawing/2014/main" val="2226297590"/>
                  </a:ext>
                </a:extLst>
              </a:tr>
              <a:tr h="1970386">
                <a:tc>
                  <a:txBody>
                    <a:bodyPr/>
                    <a:lstStyle/>
                    <a:p>
                      <a:endParaRPr lang="fr-FR"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986172080"/>
                  </a:ext>
                </a:extLst>
              </a:tr>
            </a:tbl>
          </a:graphicData>
        </a:graphic>
      </p:graphicFrame>
      <p:graphicFrame>
        <p:nvGraphicFramePr>
          <p:cNvPr id="7" name="Tableau 6">
            <a:extLst>
              <a:ext uri="{FF2B5EF4-FFF2-40B4-BE49-F238E27FC236}">
                <a16:creationId xmlns:a16="http://schemas.microsoft.com/office/drawing/2014/main" id="{346B8357-C00F-4274-BBF7-E682CAFA7D77}"/>
              </a:ext>
            </a:extLst>
          </p:cNvPr>
          <p:cNvGraphicFramePr>
            <a:graphicFrameLocks noGrp="1"/>
          </p:cNvGraphicFramePr>
          <p:nvPr>
            <p:extLst>
              <p:ext uri="{D42A27DB-BD31-4B8C-83A1-F6EECF244321}">
                <p14:modId xmlns:p14="http://schemas.microsoft.com/office/powerpoint/2010/main" val="3675622923"/>
              </p:ext>
            </p:extLst>
          </p:nvPr>
        </p:nvGraphicFramePr>
        <p:xfrm>
          <a:off x="646337" y="2103190"/>
          <a:ext cx="7719065" cy="1911171"/>
        </p:xfrm>
        <a:graphic>
          <a:graphicData uri="http://schemas.openxmlformats.org/drawingml/2006/table">
            <a:tbl>
              <a:tblPr firstRow="1" bandRow="1">
                <a:tableStyleId>{3B4B98B0-60AC-42C2-AFA5-B58CD77FA1E5}</a:tableStyleId>
              </a:tblPr>
              <a:tblGrid>
                <a:gridCol w="7719065">
                  <a:extLst>
                    <a:ext uri="{9D8B030D-6E8A-4147-A177-3AD203B41FA5}">
                      <a16:colId xmlns:a16="http://schemas.microsoft.com/office/drawing/2014/main" val="267422762"/>
                    </a:ext>
                  </a:extLst>
                </a:gridCol>
              </a:tblGrid>
              <a:tr h="250711">
                <a:tc>
                  <a:txBody>
                    <a:bodyPr/>
                    <a:lstStyle/>
                    <a:p>
                      <a:pPr algn="ctr"/>
                      <a:r>
                        <a:rPr lang="it-IT" sz="1200" b="1">
                          <a:solidFill>
                            <a:schemeClr val="bg1"/>
                          </a:solidFill>
                        </a:rPr>
                        <a:t>SEMPLICE CONDIVISIONE DEI SET DI DATI E COLLABORAZIONE</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extLst>
                  <a:ext uri="{0D108BD9-81ED-4DB2-BD59-A6C34878D82A}">
                    <a16:rowId xmlns:a16="http://schemas.microsoft.com/office/drawing/2014/main" val="2226297590"/>
                  </a:ext>
                </a:extLst>
              </a:tr>
              <a:tr h="1636851">
                <a:tc>
                  <a:txBody>
                    <a:bodyPr/>
                    <a:lstStyle/>
                    <a:p>
                      <a:endParaRPr lang="fr-FR"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986172080"/>
                  </a:ext>
                </a:extLst>
              </a:tr>
            </a:tbl>
          </a:graphicData>
        </a:graphic>
      </p:graphicFrame>
      <p:sp>
        <p:nvSpPr>
          <p:cNvPr id="2" name="Titre 1">
            <a:extLst>
              <a:ext uri="{FF2B5EF4-FFF2-40B4-BE49-F238E27FC236}">
                <a16:creationId xmlns:a16="http://schemas.microsoft.com/office/drawing/2014/main" id="{96533CF3-49A6-4221-A8EB-22662F839089}"/>
              </a:ext>
            </a:extLst>
          </p:cNvPr>
          <p:cNvSpPr>
            <a:spLocks noGrp="1"/>
          </p:cNvSpPr>
          <p:nvPr>
            <p:ph type="title"/>
          </p:nvPr>
        </p:nvSpPr>
        <p:spPr>
          <a:xfrm>
            <a:off x="528040" y="719008"/>
            <a:ext cx="8497973" cy="344838"/>
          </a:xfrm>
        </p:spPr>
        <p:txBody>
          <a:bodyPr/>
          <a:lstStyle/>
          <a:p>
            <a:r>
              <a:rPr lang="it-IT" sz="2700">
                <a:solidFill>
                  <a:schemeClr val="tx1">
                    <a:lumMod val="65000"/>
                    <a:lumOff val="35000"/>
                  </a:schemeClr>
                </a:solidFill>
              </a:rPr>
              <a:t>Piani di trattamento coinvolgenti che aumentano l’accettazione del trattamento proposto</a:t>
            </a:r>
          </a:p>
        </p:txBody>
      </p:sp>
      <p:sp>
        <p:nvSpPr>
          <p:cNvPr id="5" name="Espace réservé du contenu 4">
            <a:extLst>
              <a:ext uri="{FF2B5EF4-FFF2-40B4-BE49-F238E27FC236}">
                <a16:creationId xmlns:a16="http://schemas.microsoft.com/office/drawing/2014/main" id="{074841C5-9041-4A0C-A49B-54E8B3E5D70E}"/>
              </a:ext>
            </a:extLst>
          </p:cNvPr>
          <p:cNvSpPr>
            <a:spLocks noGrp="1"/>
          </p:cNvSpPr>
          <p:nvPr>
            <p:ph idx="1"/>
          </p:nvPr>
        </p:nvSpPr>
        <p:spPr>
          <a:xfrm>
            <a:off x="540544" y="1236881"/>
            <a:ext cx="8054578" cy="627412"/>
          </a:xfrm>
        </p:spPr>
        <p:txBody>
          <a:bodyPr/>
          <a:lstStyle/>
          <a:p>
            <a:pPr marL="0" indent="0">
              <a:buNone/>
            </a:pPr>
            <a:r>
              <a:rPr lang="it-IT" b="1" dirty="0">
                <a:solidFill>
                  <a:schemeClr val="tx1">
                    <a:lumMod val="65000"/>
                    <a:lumOff val="35000"/>
                  </a:schemeClr>
                </a:solidFill>
              </a:rPr>
              <a:t>IL VOSTRO FLUSSO DI LAVORO DIGITALE COMPLETO</a:t>
            </a:r>
          </a:p>
          <a:p>
            <a:pPr marL="0" indent="0">
              <a:buNone/>
            </a:pPr>
            <a:r>
              <a:rPr lang="it-IT" dirty="0">
                <a:solidFill>
                  <a:schemeClr val="accent3">
                    <a:lumMod val="75000"/>
                  </a:schemeClr>
                </a:solidFill>
              </a:rPr>
              <a:t>I software di trasferimento, visualizzazione e add-on sono progettati per rispondere alle vostre specifiche esigenze</a:t>
            </a:r>
          </a:p>
        </p:txBody>
      </p:sp>
      <p:sp>
        <p:nvSpPr>
          <p:cNvPr id="3" name="Espace réservé de la date 2">
            <a:extLst>
              <a:ext uri="{FF2B5EF4-FFF2-40B4-BE49-F238E27FC236}">
                <a16:creationId xmlns:a16="http://schemas.microsoft.com/office/drawing/2014/main" id="{A68A6A4B-1CFC-4884-ADBD-4D4EC164E5F9}"/>
              </a:ext>
            </a:extLst>
          </p:cNvPr>
          <p:cNvSpPr>
            <a:spLocks noGrp="1"/>
          </p:cNvSpPr>
          <p:nvPr>
            <p:ph type="dt" sz="half" idx="10"/>
          </p:nvPr>
        </p:nvSpPr>
        <p:spPr/>
        <p:txBody>
          <a:bodyPr/>
          <a:lstStyle/>
          <a:p>
            <a:fld id="{EC96B312-3FAB-40E4-A7EE-D4806988200B}" type="datetime3">
              <a:rPr lang="da-DK" smtClean="0"/>
              <a:t>07.10.2019</a:t>
            </a:fld>
            <a:endParaRPr lang="da-DK"/>
          </a:p>
        </p:txBody>
      </p:sp>
      <p:sp>
        <p:nvSpPr>
          <p:cNvPr id="12" name="Rectangle 11">
            <a:extLst>
              <a:ext uri="{FF2B5EF4-FFF2-40B4-BE49-F238E27FC236}">
                <a16:creationId xmlns:a16="http://schemas.microsoft.com/office/drawing/2014/main" id="{B25F16B1-7DDF-48D0-B665-07543E57FA79}"/>
              </a:ext>
            </a:extLst>
          </p:cNvPr>
          <p:cNvSpPr/>
          <p:nvPr/>
        </p:nvSpPr>
        <p:spPr>
          <a:xfrm>
            <a:off x="682238" y="5905459"/>
            <a:ext cx="2522376" cy="538609"/>
          </a:xfrm>
          <a:prstGeom prst="rect">
            <a:avLst/>
          </a:prstGeom>
        </p:spPr>
        <p:txBody>
          <a:bodyPr wrap="square" anchor="t">
            <a:spAutoFit/>
          </a:bodyPr>
          <a:lstStyle/>
          <a:p>
            <a:pPr algn="ctr"/>
            <a:r>
              <a:rPr lang="it-IT" sz="1000" dirty="0">
                <a:solidFill>
                  <a:schemeClr val="tx1">
                    <a:lumMod val="65000"/>
                    <a:lumOff val="35000"/>
                  </a:schemeClr>
                </a:solidFill>
                <a:cs typeface="Arial" panose="020B0604020202020204" pitchFamily="34" charset="0"/>
              </a:rPr>
              <a:t>PROSTHETIC-DRIVEN </a:t>
            </a:r>
            <a:br>
              <a:rPr lang="it-IT" sz="1000" dirty="0">
                <a:solidFill>
                  <a:schemeClr val="tx1">
                    <a:lumMod val="65000"/>
                    <a:lumOff val="35000"/>
                  </a:schemeClr>
                </a:solidFill>
                <a:cs typeface="Arial" panose="020B0604020202020204" pitchFamily="34" charset="0"/>
              </a:rPr>
            </a:br>
            <a:r>
              <a:rPr lang="it-IT" sz="1000" dirty="0">
                <a:solidFill>
                  <a:schemeClr val="tx1">
                    <a:lumMod val="65000"/>
                    <a:lumOff val="35000"/>
                  </a:schemeClr>
                </a:solidFill>
                <a:cs typeface="Arial" panose="020B0604020202020204" pitchFamily="34" charset="0"/>
              </a:rPr>
              <a:t>IMPLANT PLANNING</a:t>
            </a:r>
          </a:p>
          <a:p>
            <a:pPr algn="ctr"/>
            <a:r>
              <a:rPr lang="it-IT" sz="900" dirty="0">
                <a:solidFill>
                  <a:schemeClr val="tx1">
                    <a:lumMod val="65000"/>
                    <a:lumOff val="35000"/>
                  </a:schemeClr>
                </a:solidFill>
                <a:cs typeface="Arial"/>
              </a:rPr>
              <a:t>Pianificazione impianti con maggiore fiducia</a:t>
            </a:r>
          </a:p>
        </p:txBody>
      </p:sp>
      <p:sp>
        <p:nvSpPr>
          <p:cNvPr id="13" name="Rectangle 12">
            <a:extLst>
              <a:ext uri="{FF2B5EF4-FFF2-40B4-BE49-F238E27FC236}">
                <a16:creationId xmlns:a16="http://schemas.microsoft.com/office/drawing/2014/main" id="{5EC9E1E4-6DB1-4D57-9A18-8311E0E01E4C}"/>
              </a:ext>
            </a:extLst>
          </p:cNvPr>
          <p:cNvSpPr/>
          <p:nvPr/>
        </p:nvSpPr>
        <p:spPr>
          <a:xfrm>
            <a:off x="3500791" y="5902114"/>
            <a:ext cx="2130463" cy="530915"/>
          </a:xfrm>
          <a:prstGeom prst="rect">
            <a:avLst/>
          </a:prstGeom>
        </p:spPr>
        <p:txBody>
          <a:bodyPr wrap="square">
            <a:spAutoFit/>
          </a:bodyPr>
          <a:lstStyle/>
          <a:p>
            <a:pPr algn="ctr"/>
            <a:r>
              <a:rPr lang="it-IT" sz="1050" dirty="0">
                <a:solidFill>
                  <a:schemeClr val="tx1">
                    <a:lumMod val="65000"/>
                    <a:lumOff val="35000"/>
                  </a:schemeClr>
                </a:solidFill>
                <a:cs typeface="Arial" panose="020B0604020202020204" pitchFamily="34" charset="0"/>
              </a:rPr>
              <a:t>CS MODEL</a:t>
            </a:r>
          </a:p>
          <a:p>
            <a:pPr algn="ctr"/>
            <a:r>
              <a:rPr lang="it-IT" sz="900" dirty="0">
                <a:solidFill>
                  <a:schemeClr val="tx1">
                    <a:lumMod val="65000"/>
                    <a:lumOff val="35000"/>
                  </a:schemeClr>
                </a:solidFill>
                <a:cs typeface="Arial" panose="020B0604020202020204" pitchFamily="34" charset="0"/>
              </a:rPr>
              <a:t>Creazione dei modelli digitali </a:t>
            </a:r>
            <a:br>
              <a:rPr lang="it-IT" sz="900" dirty="0">
                <a:solidFill>
                  <a:schemeClr val="tx1">
                    <a:lumMod val="65000"/>
                    <a:lumOff val="35000"/>
                  </a:schemeClr>
                </a:solidFill>
                <a:cs typeface="Arial" panose="020B0604020202020204" pitchFamily="34" charset="0"/>
              </a:rPr>
            </a:br>
            <a:r>
              <a:rPr lang="it-IT" sz="900" dirty="0">
                <a:solidFill>
                  <a:schemeClr val="tx1">
                    <a:lumMod val="65000"/>
                    <a:lumOff val="35000"/>
                  </a:schemeClr>
                </a:solidFill>
                <a:cs typeface="Arial" panose="020B0604020202020204" pitchFamily="34" charset="0"/>
              </a:rPr>
              <a:t>in meno di un minuto</a:t>
            </a:r>
          </a:p>
        </p:txBody>
      </p:sp>
      <p:sp>
        <p:nvSpPr>
          <p:cNvPr id="14" name="Rectangle 13">
            <a:extLst>
              <a:ext uri="{FF2B5EF4-FFF2-40B4-BE49-F238E27FC236}">
                <a16:creationId xmlns:a16="http://schemas.microsoft.com/office/drawing/2014/main" id="{8599F0E7-03A7-4CD8-9CEA-5C50E737A0BA}"/>
              </a:ext>
            </a:extLst>
          </p:cNvPr>
          <p:cNvSpPr/>
          <p:nvPr/>
        </p:nvSpPr>
        <p:spPr>
          <a:xfrm>
            <a:off x="6012857" y="5902114"/>
            <a:ext cx="2173397" cy="530915"/>
          </a:xfrm>
          <a:prstGeom prst="rect">
            <a:avLst/>
          </a:prstGeom>
        </p:spPr>
        <p:txBody>
          <a:bodyPr wrap="square">
            <a:spAutoFit/>
          </a:bodyPr>
          <a:lstStyle/>
          <a:p>
            <a:pPr algn="ctr"/>
            <a:r>
              <a:rPr lang="it-IT" sz="1050">
                <a:solidFill>
                  <a:schemeClr val="tx1">
                    <a:lumMod val="65000"/>
                    <a:lumOff val="35000"/>
                  </a:schemeClr>
                </a:solidFill>
                <a:cs typeface="Arial" panose="020B0604020202020204" pitchFamily="34" charset="0"/>
              </a:rPr>
              <a:t>CS MODEL+</a:t>
            </a:r>
          </a:p>
          <a:p>
            <a:pPr algn="ctr"/>
            <a:r>
              <a:rPr lang="it-IT" sz="900">
                <a:solidFill>
                  <a:schemeClr val="tx1">
                    <a:lumMod val="65000"/>
                    <a:lumOff val="35000"/>
                  </a:schemeClr>
                </a:solidFill>
                <a:cs typeface="Arial" panose="020B0604020202020204" pitchFamily="34" charset="0"/>
              </a:rPr>
              <a:t>Segmentazione, setup e presentazione dei modelli digitali</a:t>
            </a:r>
          </a:p>
        </p:txBody>
      </p:sp>
      <p:pic>
        <p:nvPicPr>
          <p:cNvPr id="9" name="Image 8">
            <a:extLst>
              <a:ext uri="{FF2B5EF4-FFF2-40B4-BE49-F238E27FC236}">
                <a16:creationId xmlns:a16="http://schemas.microsoft.com/office/drawing/2014/main" id="{D811A996-FD5C-4A95-B530-EF1DC5E9D3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762" b="9519"/>
          <a:stretch/>
        </p:blipFill>
        <p:spPr>
          <a:xfrm>
            <a:off x="6138257" y="4629436"/>
            <a:ext cx="1842969" cy="1334825"/>
          </a:xfrm>
          <a:prstGeom prst="rect">
            <a:avLst/>
          </a:prstGeom>
        </p:spPr>
      </p:pic>
      <p:pic>
        <p:nvPicPr>
          <p:cNvPr id="18" name="Image 17">
            <a:extLst>
              <a:ext uri="{FF2B5EF4-FFF2-40B4-BE49-F238E27FC236}">
                <a16:creationId xmlns:a16="http://schemas.microsoft.com/office/drawing/2014/main" id="{F8711852-8FB1-4F41-ABDB-069697AC8A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762" b="7414"/>
          <a:stretch/>
        </p:blipFill>
        <p:spPr>
          <a:xfrm>
            <a:off x="1021941" y="4629436"/>
            <a:ext cx="1842970" cy="1373457"/>
          </a:xfrm>
          <a:prstGeom prst="rect">
            <a:avLst/>
          </a:prstGeom>
        </p:spPr>
      </p:pic>
      <p:sp>
        <p:nvSpPr>
          <p:cNvPr id="22" name="Rectangle 21">
            <a:extLst>
              <a:ext uri="{FF2B5EF4-FFF2-40B4-BE49-F238E27FC236}">
                <a16:creationId xmlns:a16="http://schemas.microsoft.com/office/drawing/2014/main" id="{F1152DC6-F637-4A6B-AEFA-6248A83C7ED9}"/>
              </a:ext>
            </a:extLst>
          </p:cNvPr>
          <p:cNvSpPr/>
          <p:nvPr/>
        </p:nvSpPr>
        <p:spPr>
          <a:xfrm>
            <a:off x="2004559" y="3780500"/>
            <a:ext cx="2397528" cy="253916"/>
          </a:xfrm>
          <a:prstGeom prst="rect">
            <a:avLst/>
          </a:prstGeom>
        </p:spPr>
        <p:txBody>
          <a:bodyPr wrap="square">
            <a:spAutoFit/>
          </a:bodyPr>
          <a:lstStyle/>
          <a:p>
            <a:pPr algn="ctr"/>
            <a:r>
              <a:rPr lang="it-IT" sz="1000">
                <a:solidFill>
                  <a:schemeClr val="tx1">
                    <a:lumMod val="65000"/>
                    <a:lumOff val="35000"/>
                  </a:schemeClr>
                </a:solidFill>
                <a:cs typeface="Arial" panose="020B0604020202020204" pitchFamily="34" charset="0"/>
              </a:rPr>
              <a:t>CS CONNECT</a:t>
            </a:r>
          </a:p>
        </p:txBody>
      </p:sp>
      <p:sp>
        <p:nvSpPr>
          <p:cNvPr id="23" name="Rectangle 22">
            <a:extLst>
              <a:ext uri="{FF2B5EF4-FFF2-40B4-BE49-F238E27FC236}">
                <a16:creationId xmlns:a16="http://schemas.microsoft.com/office/drawing/2014/main" id="{D0B0D4A3-F7E8-4324-96B0-B529A3E80874}"/>
              </a:ext>
            </a:extLst>
          </p:cNvPr>
          <p:cNvSpPr/>
          <p:nvPr/>
        </p:nvSpPr>
        <p:spPr>
          <a:xfrm>
            <a:off x="4557170" y="3780500"/>
            <a:ext cx="2397528" cy="253916"/>
          </a:xfrm>
          <a:prstGeom prst="rect">
            <a:avLst/>
          </a:prstGeom>
        </p:spPr>
        <p:txBody>
          <a:bodyPr wrap="square">
            <a:spAutoFit/>
          </a:bodyPr>
          <a:lstStyle/>
          <a:p>
            <a:pPr algn="ctr"/>
            <a:r>
              <a:rPr lang="it-IT" sz="1000">
                <a:solidFill>
                  <a:schemeClr val="tx1">
                    <a:lumMod val="65000"/>
                    <a:lumOff val="35000"/>
                  </a:schemeClr>
                </a:solidFill>
                <a:cs typeface="Arial" panose="020B0604020202020204" pitchFamily="34" charset="0"/>
              </a:rPr>
              <a:t>CS MESHVIEWER</a:t>
            </a:r>
          </a:p>
        </p:txBody>
      </p:sp>
      <p:pic>
        <p:nvPicPr>
          <p:cNvPr id="8" name="Picture 7">
            <a:extLst>
              <a:ext uri="{FF2B5EF4-FFF2-40B4-BE49-F238E27FC236}">
                <a16:creationId xmlns:a16="http://schemas.microsoft.com/office/drawing/2014/main" id="{8742CEB8-5556-4727-9BAB-3A543A149E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8412" y="4658011"/>
            <a:ext cx="1695219" cy="1241122"/>
          </a:xfrm>
          <a:prstGeom prst="rect">
            <a:avLst/>
          </a:prstGeom>
        </p:spPr>
      </p:pic>
      <p:pic>
        <p:nvPicPr>
          <p:cNvPr id="11" name="Picture 10">
            <a:extLst>
              <a:ext uri="{FF2B5EF4-FFF2-40B4-BE49-F238E27FC236}">
                <a16:creationId xmlns:a16="http://schemas.microsoft.com/office/drawing/2014/main" id="{6B561B3D-5F07-48DF-BDFE-64B329B7C7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9349" y="2489796"/>
            <a:ext cx="1661031" cy="1289213"/>
          </a:xfrm>
          <a:prstGeom prst="rect">
            <a:avLst/>
          </a:prstGeom>
        </p:spPr>
      </p:pic>
      <p:pic>
        <p:nvPicPr>
          <p:cNvPr id="15" name="Picture 14">
            <a:extLst>
              <a:ext uri="{FF2B5EF4-FFF2-40B4-BE49-F238E27FC236}">
                <a16:creationId xmlns:a16="http://schemas.microsoft.com/office/drawing/2014/main" id="{01F9158F-9A8F-49EB-A780-A7FB6C8857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6200" y="2504213"/>
            <a:ext cx="1661148" cy="1289304"/>
          </a:xfrm>
          <a:prstGeom prst="rect">
            <a:avLst/>
          </a:prstGeom>
        </p:spPr>
      </p:pic>
    </p:spTree>
    <p:extLst>
      <p:ext uri="{BB962C8B-B14F-4D97-AF65-F5344CB8AC3E}">
        <p14:creationId xmlns:p14="http://schemas.microsoft.com/office/powerpoint/2010/main" val="30590984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BCD8A-D769-4FD3-91F3-0959DA9BCDB7}"/>
              </a:ext>
            </a:extLst>
          </p:cNvPr>
          <p:cNvSpPr>
            <a:spLocks noGrp="1"/>
          </p:cNvSpPr>
          <p:nvPr>
            <p:ph type="title"/>
          </p:nvPr>
        </p:nvSpPr>
        <p:spPr/>
        <p:txBody>
          <a:bodyPr/>
          <a:lstStyle/>
          <a:p>
            <a:r>
              <a:rPr lang="it-IT">
                <a:solidFill>
                  <a:schemeClr val="tx1">
                    <a:lumMod val="65000"/>
                    <a:lumOff val="35000"/>
                  </a:schemeClr>
                </a:solidFill>
              </a:rPr>
              <a:t>Flusso di lavoro Protesico</a:t>
            </a:r>
          </a:p>
        </p:txBody>
      </p:sp>
      <p:sp>
        <p:nvSpPr>
          <p:cNvPr id="3" name="Content Placeholder 2">
            <a:extLst>
              <a:ext uri="{FF2B5EF4-FFF2-40B4-BE49-F238E27FC236}">
                <a16:creationId xmlns:a16="http://schemas.microsoft.com/office/drawing/2014/main" id="{0763F213-5871-4493-94F4-8529EBB40142}"/>
              </a:ext>
            </a:extLst>
          </p:cNvPr>
          <p:cNvSpPr>
            <a:spLocks noGrp="1"/>
          </p:cNvSpPr>
          <p:nvPr>
            <p:ph idx="1"/>
          </p:nvPr>
        </p:nvSpPr>
        <p:spPr/>
        <p:txBody>
          <a:bodyPr vert="horz" lIns="0" tIns="0" rIns="0" bIns="0" rtlCol="0" anchor="t">
            <a:noAutofit/>
          </a:bodyPr>
          <a:lstStyle/>
          <a:p>
            <a:pPr marL="0" indent="0">
              <a:buNone/>
            </a:pPr>
            <a:r>
              <a:rPr lang="it-IT" dirty="0">
                <a:solidFill>
                  <a:schemeClr val="tx1">
                    <a:lumMod val="65000"/>
                    <a:lumOff val="35000"/>
                  </a:schemeClr>
                </a:solidFill>
              </a:rPr>
              <a:t>Scegliete il flusso di lavoro che meglio risponde alle vostre esigenze cliniche e preferenze personali:</a:t>
            </a:r>
          </a:p>
          <a:p>
            <a:pPr marL="179705" indent="-179705"/>
            <a:r>
              <a:rPr lang="it-IT" dirty="0">
                <a:solidFill>
                  <a:schemeClr val="tx1">
                    <a:lumMod val="65000"/>
                    <a:lumOff val="35000"/>
                  </a:schemeClr>
                </a:solidFill>
              </a:rPr>
              <a:t>Il flusso di lavoro chairside si integra con il software exocad ChairsideCAD e con il sistema di fresatura CS 3100 per supportare le protesi realizzate in giornata</a:t>
            </a:r>
          </a:p>
          <a:p>
            <a:pPr marL="359410" lvl="1" indent="-179705"/>
            <a:r>
              <a:rPr lang="it-IT" dirty="0">
                <a:solidFill>
                  <a:schemeClr val="tx1">
                    <a:lumMod val="65000"/>
                    <a:lumOff val="35000"/>
                  </a:schemeClr>
                </a:solidFill>
              </a:rPr>
              <a:t>Fornisce ai vostri pazienti il servizio protesi il giorno stesso</a:t>
            </a:r>
          </a:p>
          <a:p>
            <a:pPr marL="359410" lvl="1" indent="-179705"/>
            <a:r>
              <a:rPr lang="it-IT" dirty="0">
                <a:solidFill>
                  <a:schemeClr val="tx1">
                    <a:lumMod val="65000"/>
                    <a:lumOff val="35000"/>
                  </a:schemeClr>
                </a:solidFill>
              </a:rPr>
              <a:t>Esercita un controllo completo sul vostro processo di progettazione per le protesi</a:t>
            </a:r>
          </a:p>
          <a:p>
            <a:pPr marL="179705" indent="-179705"/>
            <a:r>
              <a:rPr lang="it-IT" dirty="0">
                <a:solidFill>
                  <a:schemeClr val="tx1">
                    <a:lumMod val="65000"/>
                    <a:lumOff val="35000"/>
                  </a:schemeClr>
                </a:solidFill>
              </a:rPr>
              <a:t>Il flusso di lavoro aperto permette a voi o al vostro laboratorio odontotecnico di utilizzare il software di progettazione preferito </a:t>
            </a:r>
          </a:p>
        </p:txBody>
      </p:sp>
      <p:sp>
        <p:nvSpPr>
          <p:cNvPr id="4" name="Date Placeholder 3">
            <a:extLst>
              <a:ext uri="{FF2B5EF4-FFF2-40B4-BE49-F238E27FC236}">
                <a16:creationId xmlns:a16="http://schemas.microsoft.com/office/drawing/2014/main" id="{90844E4F-87E4-4300-8F5D-D4E04580BF15}"/>
              </a:ext>
            </a:extLst>
          </p:cNvPr>
          <p:cNvSpPr>
            <a:spLocks noGrp="1"/>
          </p:cNvSpPr>
          <p:nvPr>
            <p:ph type="dt" sz="half" idx="10"/>
          </p:nvPr>
        </p:nvSpPr>
        <p:spPr/>
        <p:txBody>
          <a:bodyPr/>
          <a:lstStyle/>
          <a:p>
            <a:fld id="{44CF7702-AEB4-4B35-86B9-A628798551AC}" type="datetime3">
              <a:rPr lang="da-DK" noProof="0" smtClean="0"/>
              <a:t>07.10.2019</a:t>
            </a:fld>
            <a:endParaRPr lang="da-DK" noProof="0"/>
          </a:p>
        </p:txBody>
      </p:sp>
      <p:sp>
        <p:nvSpPr>
          <p:cNvPr id="9" name="Rectangle 8">
            <a:extLst>
              <a:ext uri="{FF2B5EF4-FFF2-40B4-BE49-F238E27FC236}">
                <a16:creationId xmlns:a16="http://schemas.microsoft.com/office/drawing/2014/main" id="{17F0A111-2CAF-43E6-BE04-B03C5F631630}"/>
              </a:ext>
            </a:extLst>
          </p:cNvPr>
          <p:cNvSpPr/>
          <p:nvPr/>
        </p:nvSpPr>
        <p:spPr>
          <a:xfrm>
            <a:off x="998157" y="4006949"/>
            <a:ext cx="1608134" cy="923330"/>
          </a:xfrm>
          <a:prstGeom prst="rect">
            <a:avLst/>
          </a:prstGeom>
          <a:noFill/>
        </p:spPr>
        <p:txBody>
          <a:bodyPr wrap="none" lIns="91440" tIns="45720" rIns="91440" bIns="45720">
            <a:spAutoFit/>
          </a:bodyPr>
          <a:lstStyle/>
          <a:p>
            <a:pPr algn="ctr"/>
            <a:r>
              <a:rPr lang="it-IT" sz="5400" b="0" cap="none" dirty="0">
                <a:ln w="0"/>
                <a:solidFill>
                  <a:srgbClr val="FF0066"/>
                </a:solidFill>
                <a:effectLst>
                  <a:outerShdw blurRad="38100" dist="19050" dir="2700000" algn="tl" rotWithShape="0">
                    <a:schemeClr val="dk1">
                      <a:alpha val="40000"/>
                    </a:schemeClr>
                  </a:outerShdw>
                </a:effectLst>
              </a:rPr>
              <a:t>segnaposto</a:t>
            </a:r>
          </a:p>
        </p:txBody>
      </p:sp>
      <p:pic>
        <p:nvPicPr>
          <p:cNvPr id="11" name="Picture 10">
            <a:extLst>
              <a:ext uri="{FF2B5EF4-FFF2-40B4-BE49-F238E27FC236}">
                <a16:creationId xmlns:a16="http://schemas.microsoft.com/office/drawing/2014/main" id="{449003CD-FF01-4047-BC97-5C3BE3A6D37D}"/>
              </a:ext>
            </a:extLst>
          </p:cNvPr>
          <p:cNvPicPr>
            <a:picLocks noChangeAspect="1"/>
          </p:cNvPicPr>
          <p:nvPr/>
        </p:nvPicPr>
        <p:blipFill rotWithShape="1">
          <a:blip r:embed="rId2">
            <a:extLst>
              <a:ext uri="{28A0092B-C50C-407E-A947-70E740481C1C}">
                <a14:useLocalDpi xmlns:a14="http://schemas.microsoft.com/office/drawing/2010/main" val="0"/>
              </a:ext>
            </a:extLst>
          </a:blip>
          <a:srcRect l="3433" r="9255"/>
          <a:stretch/>
        </p:blipFill>
        <p:spPr>
          <a:xfrm>
            <a:off x="0" y="3630706"/>
            <a:ext cx="9142238" cy="3042322"/>
          </a:xfrm>
          <a:prstGeom prst="rect">
            <a:avLst/>
          </a:prstGeom>
        </p:spPr>
      </p:pic>
      <p:sp>
        <p:nvSpPr>
          <p:cNvPr id="12" name="TextBox 11">
            <a:extLst>
              <a:ext uri="{FF2B5EF4-FFF2-40B4-BE49-F238E27FC236}">
                <a16:creationId xmlns:a16="http://schemas.microsoft.com/office/drawing/2014/main" id="{82E478D1-DA06-4EB2-A94D-7F934623590D}"/>
              </a:ext>
            </a:extLst>
          </p:cNvPr>
          <p:cNvSpPr txBox="1"/>
          <p:nvPr/>
        </p:nvSpPr>
        <p:spPr>
          <a:xfrm>
            <a:off x="2157012" y="4572000"/>
            <a:ext cx="1482659" cy="307777"/>
          </a:xfrm>
          <a:prstGeom prst="rect">
            <a:avLst/>
          </a:prstGeom>
          <a:noFill/>
        </p:spPr>
        <p:txBody>
          <a:bodyPr wrap="square" lIns="0" tIns="0" rIns="0" bIns="0" rtlCol="0">
            <a:spAutoFit/>
          </a:bodyPr>
          <a:lstStyle/>
          <a:p>
            <a:pPr algn="ctr"/>
            <a:r>
              <a:rPr lang="it-IT" sz="1000">
                <a:solidFill>
                  <a:schemeClr val="bg1"/>
                </a:solidFill>
              </a:rPr>
              <a:t>FLUSSO DI LAVORO CHAIRSIDE</a:t>
            </a:r>
          </a:p>
        </p:txBody>
      </p:sp>
      <p:sp>
        <p:nvSpPr>
          <p:cNvPr id="13" name="TextBox 12">
            <a:extLst>
              <a:ext uri="{FF2B5EF4-FFF2-40B4-BE49-F238E27FC236}">
                <a16:creationId xmlns:a16="http://schemas.microsoft.com/office/drawing/2014/main" id="{19E2DAB9-CEEF-45FF-B7FD-FB1968667A94}"/>
              </a:ext>
            </a:extLst>
          </p:cNvPr>
          <p:cNvSpPr txBox="1"/>
          <p:nvPr/>
        </p:nvSpPr>
        <p:spPr>
          <a:xfrm>
            <a:off x="2157012" y="5904111"/>
            <a:ext cx="1482659" cy="307777"/>
          </a:xfrm>
          <a:prstGeom prst="rect">
            <a:avLst/>
          </a:prstGeom>
          <a:noFill/>
        </p:spPr>
        <p:txBody>
          <a:bodyPr wrap="square" lIns="0" tIns="0" rIns="0" bIns="0" rtlCol="0">
            <a:spAutoFit/>
          </a:bodyPr>
          <a:lstStyle/>
          <a:p>
            <a:pPr algn="ctr"/>
            <a:r>
              <a:rPr lang="it-IT" sz="1000">
                <a:solidFill>
                  <a:schemeClr val="bg1"/>
                </a:solidFill>
              </a:rPr>
              <a:t>FLUSSO DI LAVORO</a:t>
            </a:r>
          </a:p>
          <a:p>
            <a:pPr algn="ctr"/>
            <a:r>
              <a:rPr lang="it-IT" sz="1000">
                <a:solidFill>
                  <a:schemeClr val="bg1"/>
                </a:solidFill>
              </a:rPr>
              <a:t> APERTO</a:t>
            </a:r>
          </a:p>
        </p:txBody>
      </p:sp>
      <p:sp>
        <p:nvSpPr>
          <p:cNvPr id="14" name="TextBox 13">
            <a:extLst>
              <a:ext uri="{FF2B5EF4-FFF2-40B4-BE49-F238E27FC236}">
                <a16:creationId xmlns:a16="http://schemas.microsoft.com/office/drawing/2014/main" id="{18818F84-1372-4E37-A75D-E694514B8036}"/>
              </a:ext>
            </a:extLst>
          </p:cNvPr>
          <p:cNvSpPr txBox="1"/>
          <p:nvPr/>
        </p:nvSpPr>
        <p:spPr>
          <a:xfrm>
            <a:off x="5011271" y="4335629"/>
            <a:ext cx="1030941" cy="492443"/>
          </a:xfrm>
          <a:prstGeom prst="rect">
            <a:avLst/>
          </a:prstGeom>
          <a:noFill/>
        </p:spPr>
        <p:txBody>
          <a:bodyPr wrap="square" lIns="0" tIns="0" rIns="0" bIns="0" rtlCol="0">
            <a:spAutoFit/>
          </a:bodyPr>
          <a:lstStyle/>
          <a:p>
            <a:r>
              <a:rPr lang="it-IT" sz="800" dirty="0">
                <a:solidFill>
                  <a:schemeClr val="bg1"/>
                </a:solidFill>
              </a:rPr>
              <a:t>Pianificazione dell’attività protesica in exocad ChairsideCAD e invio alla fresatura tramite Smart Milling Queue</a:t>
            </a:r>
          </a:p>
        </p:txBody>
      </p:sp>
      <p:sp>
        <p:nvSpPr>
          <p:cNvPr id="15" name="TextBox 14">
            <a:extLst>
              <a:ext uri="{FF2B5EF4-FFF2-40B4-BE49-F238E27FC236}">
                <a16:creationId xmlns:a16="http://schemas.microsoft.com/office/drawing/2014/main" id="{3CE7E62E-89F0-46A7-8064-0B423F0E2D19}"/>
              </a:ext>
            </a:extLst>
          </p:cNvPr>
          <p:cNvSpPr txBox="1"/>
          <p:nvPr/>
        </p:nvSpPr>
        <p:spPr>
          <a:xfrm>
            <a:off x="5011271" y="5643245"/>
            <a:ext cx="1030941" cy="738664"/>
          </a:xfrm>
          <a:prstGeom prst="rect">
            <a:avLst/>
          </a:prstGeom>
          <a:noFill/>
        </p:spPr>
        <p:txBody>
          <a:bodyPr wrap="square" lIns="0" tIns="0" rIns="0" bIns="0" rtlCol="0">
            <a:spAutoFit/>
          </a:bodyPr>
          <a:lstStyle/>
          <a:p>
            <a:r>
              <a:rPr lang="it-IT" sz="800">
                <a:solidFill>
                  <a:schemeClr val="bg1"/>
                </a:solidFill>
              </a:rPr>
              <a:t>Invio del set dei dati al laboratorio preferito, che può progettare la protesi nel software CAD da loro scelto</a:t>
            </a:r>
          </a:p>
        </p:txBody>
      </p:sp>
      <p:sp>
        <p:nvSpPr>
          <p:cNvPr id="16" name="TextBox 15">
            <a:extLst>
              <a:ext uri="{FF2B5EF4-FFF2-40B4-BE49-F238E27FC236}">
                <a16:creationId xmlns:a16="http://schemas.microsoft.com/office/drawing/2014/main" id="{D0C391B7-B4C7-4EBB-9ED8-24FD3ECC2495}"/>
              </a:ext>
            </a:extLst>
          </p:cNvPr>
          <p:cNvSpPr txBox="1"/>
          <p:nvPr/>
        </p:nvSpPr>
        <p:spPr>
          <a:xfrm>
            <a:off x="7066624" y="4664332"/>
            <a:ext cx="1301199" cy="246221"/>
          </a:xfrm>
          <a:prstGeom prst="rect">
            <a:avLst/>
          </a:prstGeom>
          <a:noFill/>
        </p:spPr>
        <p:txBody>
          <a:bodyPr wrap="square" lIns="0" tIns="0" rIns="0" bIns="0" rtlCol="0">
            <a:spAutoFit/>
          </a:bodyPr>
          <a:lstStyle/>
          <a:p>
            <a:r>
              <a:rPr lang="it-IT" sz="800" dirty="0">
                <a:solidFill>
                  <a:schemeClr val="bg1"/>
                </a:solidFill>
              </a:rPr>
              <a:t>Fresatura della protesi presso lo studio</a:t>
            </a:r>
          </a:p>
        </p:txBody>
      </p:sp>
      <p:sp>
        <p:nvSpPr>
          <p:cNvPr id="17" name="TextBox 16">
            <a:extLst>
              <a:ext uri="{FF2B5EF4-FFF2-40B4-BE49-F238E27FC236}">
                <a16:creationId xmlns:a16="http://schemas.microsoft.com/office/drawing/2014/main" id="{E22B1B79-E299-4595-AD63-93C49DAB2CFF}"/>
              </a:ext>
            </a:extLst>
          </p:cNvPr>
          <p:cNvSpPr txBox="1"/>
          <p:nvPr/>
        </p:nvSpPr>
        <p:spPr>
          <a:xfrm>
            <a:off x="6986988" y="5811778"/>
            <a:ext cx="1608134" cy="246221"/>
          </a:xfrm>
          <a:prstGeom prst="rect">
            <a:avLst/>
          </a:prstGeom>
          <a:noFill/>
        </p:spPr>
        <p:txBody>
          <a:bodyPr wrap="square" lIns="0" tIns="0" rIns="0" bIns="0" rtlCol="0">
            <a:spAutoFit/>
          </a:bodyPr>
          <a:lstStyle/>
          <a:p>
            <a:r>
              <a:rPr lang="it-IT" sz="800">
                <a:solidFill>
                  <a:schemeClr val="bg1"/>
                </a:solidFill>
              </a:rPr>
              <a:t>Il laboratorio odontotecnico o il centro di produzione fabbrica la protesi</a:t>
            </a:r>
          </a:p>
        </p:txBody>
      </p:sp>
      <p:sp>
        <p:nvSpPr>
          <p:cNvPr id="18" name="TextBox 17">
            <a:extLst>
              <a:ext uri="{FF2B5EF4-FFF2-40B4-BE49-F238E27FC236}">
                <a16:creationId xmlns:a16="http://schemas.microsoft.com/office/drawing/2014/main" id="{B540A4EE-60A3-4E4D-BA55-2F2345E19584}"/>
              </a:ext>
            </a:extLst>
          </p:cNvPr>
          <p:cNvSpPr txBox="1"/>
          <p:nvPr/>
        </p:nvSpPr>
        <p:spPr>
          <a:xfrm>
            <a:off x="1272264" y="3821412"/>
            <a:ext cx="1335741" cy="161583"/>
          </a:xfrm>
          <a:prstGeom prst="rect">
            <a:avLst/>
          </a:prstGeom>
          <a:noFill/>
        </p:spPr>
        <p:txBody>
          <a:bodyPr wrap="square" lIns="0" tIns="0" rIns="0" bIns="0" rtlCol="0">
            <a:spAutoFit/>
          </a:bodyPr>
          <a:lstStyle/>
          <a:p>
            <a:r>
              <a:rPr lang="it-IT" sz="1050" b="1">
                <a:solidFill>
                  <a:schemeClr val="tx1">
                    <a:lumMod val="65000"/>
                    <a:lumOff val="35000"/>
                  </a:schemeClr>
                </a:solidFill>
              </a:rPr>
              <a:t>SCANSIONE</a:t>
            </a:r>
          </a:p>
        </p:txBody>
      </p:sp>
      <p:sp>
        <p:nvSpPr>
          <p:cNvPr id="19" name="TextBox 18">
            <a:extLst>
              <a:ext uri="{FF2B5EF4-FFF2-40B4-BE49-F238E27FC236}">
                <a16:creationId xmlns:a16="http://schemas.microsoft.com/office/drawing/2014/main" id="{14012BC0-DBCF-436F-896C-52C7AF56ECA0}"/>
              </a:ext>
            </a:extLst>
          </p:cNvPr>
          <p:cNvSpPr txBox="1"/>
          <p:nvPr/>
        </p:nvSpPr>
        <p:spPr>
          <a:xfrm>
            <a:off x="4243409" y="3818400"/>
            <a:ext cx="1335741" cy="161583"/>
          </a:xfrm>
          <a:prstGeom prst="rect">
            <a:avLst/>
          </a:prstGeom>
          <a:noFill/>
        </p:spPr>
        <p:txBody>
          <a:bodyPr wrap="square" lIns="0" tIns="0" rIns="0" bIns="0" rtlCol="0">
            <a:spAutoFit/>
          </a:bodyPr>
          <a:lstStyle/>
          <a:p>
            <a:r>
              <a:rPr lang="it-IT" sz="1050" b="1">
                <a:solidFill>
                  <a:schemeClr val="tx1">
                    <a:lumMod val="65000"/>
                    <a:lumOff val="35000"/>
                  </a:schemeClr>
                </a:solidFill>
              </a:rPr>
              <a:t>PROGETTO</a:t>
            </a:r>
          </a:p>
        </p:txBody>
      </p:sp>
      <p:sp>
        <p:nvSpPr>
          <p:cNvPr id="20" name="TextBox 19">
            <a:extLst>
              <a:ext uri="{FF2B5EF4-FFF2-40B4-BE49-F238E27FC236}">
                <a16:creationId xmlns:a16="http://schemas.microsoft.com/office/drawing/2014/main" id="{B4648A74-8B74-4260-936E-A2792F692976}"/>
              </a:ext>
            </a:extLst>
          </p:cNvPr>
          <p:cNvSpPr txBox="1"/>
          <p:nvPr/>
        </p:nvSpPr>
        <p:spPr>
          <a:xfrm>
            <a:off x="7123184" y="3818400"/>
            <a:ext cx="1335741" cy="161583"/>
          </a:xfrm>
          <a:prstGeom prst="rect">
            <a:avLst/>
          </a:prstGeom>
          <a:noFill/>
        </p:spPr>
        <p:txBody>
          <a:bodyPr wrap="square" lIns="0" tIns="0" rIns="0" bIns="0" rtlCol="0">
            <a:spAutoFit/>
          </a:bodyPr>
          <a:lstStyle/>
          <a:p>
            <a:r>
              <a:rPr lang="it-IT" sz="1050" b="1">
                <a:solidFill>
                  <a:schemeClr val="tx1">
                    <a:lumMod val="65000"/>
                    <a:lumOff val="35000"/>
                  </a:schemeClr>
                </a:solidFill>
              </a:rPr>
              <a:t>FABBRICAZIONE</a:t>
            </a:r>
          </a:p>
        </p:txBody>
      </p:sp>
    </p:spTree>
    <p:extLst>
      <p:ext uri="{BB962C8B-B14F-4D97-AF65-F5344CB8AC3E}">
        <p14:creationId xmlns:p14="http://schemas.microsoft.com/office/powerpoint/2010/main" val="37886197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9FF81-494B-4F28-80D2-18D7E6C10D56}"/>
              </a:ext>
            </a:extLst>
          </p:cNvPr>
          <p:cNvSpPr>
            <a:spLocks noGrp="1"/>
          </p:cNvSpPr>
          <p:nvPr>
            <p:ph type="title"/>
          </p:nvPr>
        </p:nvSpPr>
        <p:spPr/>
        <p:txBody>
          <a:bodyPr/>
          <a:lstStyle/>
          <a:p>
            <a:r>
              <a:rPr lang="it-IT">
                <a:solidFill>
                  <a:schemeClr val="tx1">
                    <a:lumMod val="65000"/>
                    <a:lumOff val="35000"/>
                  </a:schemeClr>
                </a:solidFill>
              </a:rPr>
              <a:t>Flusso di lavoro Impianti</a:t>
            </a:r>
          </a:p>
        </p:txBody>
      </p:sp>
      <p:sp>
        <p:nvSpPr>
          <p:cNvPr id="3" name="Content Placeholder 2">
            <a:extLst>
              <a:ext uri="{FF2B5EF4-FFF2-40B4-BE49-F238E27FC236}">
                <a16:creationId xmlns:a16="http://schemas.microsoft.com/office/drawing/2014/main" id="{CFEB4952-CD38-4B34-9678-B17A610C555F}"/>
              </a:ext>
            </a:extLst>
          </p:cNvPr>
          <p:cNvSpPr>
            <a:spLocks noGrp="1"/>
          </p:cNvSpPr>
          <p:nvPr>
            <p:ph idx="1"/>
          </p:nvPr>
        </p:nvSpPr>
        <p:spPr>
          <a:xfrm>
            <a:off x="540546" y="1393616"/>
            <a:ext cx="8305742" cy="4742072"/>
          </a:xfrm>
        </p:spPr>
        <p:txBody>
          <a:bodyPr vert="horz" lIns="0" tIns="0" rIns="0" bIns="0" rtlCol="0" anchor="t">
            <a:noAutofit/>
          </a:bodyPr>
          <a:lstStyle/>
          <a:p>
            <a:pPr marL="0" indent="0">
              <a:buNone/>
            </a:pPr>
            <a:r>
              <a:rPr lang="it-IT" sz="1400" dirty="0">
                <a:solidFill>
                  <a:schemeClr val="tx1">
                    <a:lumMod val="65000"/>
                    <a:lumOff val="35000"/>
                  </a:schemeClr>
                </a:solidFill>
              </a:rPr>
              <a:t>Combina le impronte digitali provenienti da scanner intraorali Carestream Dental con i dati 3D provenienti dai vostri sistemi CBCT extraorali Carestream Dental per pianificare gli impianti tenendo in primo piano il risultato finale:</a:t>
            </a:r>
          </a:p>
          <a:p>
            <a:pPr marL="179705" indent="-179705"/>
            <a:r>
              <a:rPr lang="it-IT" sz="1400" dirty="0">
                <a:solidFill>
                  <a:schemeClr val="tx1">
                    <a:lumMod val="65000"/>
                    <a:lumOff val="35000"/>
                  </a:schemeClr>
                </a:solidFill>
              </a:rPr>
              <a:t>Fornisce una soluzione integrata unica, dalla scansione 3D alla protesi</a:t>
            </a:r>
          </a:p>
          <a:p>
            <a:pPr marL="179705" indent="-179705"/>
            <a:r>
              <a:rPr lang="it-IT" sz="1400" dirty="0">
                <a:solidFill>
                  <a:schemeClr val="tx1">
                    <a:lumMod val="65000"/>
                    <a:lumOff val="35000"/>
                  </a:schemeClr>
                </a:solidFill>
              </a:rPr>
              <a:t>Riduce i passi di trattamento e le sedute mediante un flusso di lavoro completamente digitale senza modello (model-free)</a:t>
            </a:r>
          </a:p>
          <a:p>
            <a:pPr marL="179705" indent="-179705"/>
            <a:r>
              <a:rPr lang="it-IT" sz="1400" dirty="0">
                <a:solidFill>
                  <a:schemeClr val="tx1">
                    <a:lumMod val="65000"/>
                    <a:lumOff val="35000"/>
                  </a:schemeClr>
                </a:solidFill>
              </a:rPr>
              <a:t>Migliora l’efficienza, la sicurezza e la collaborazione nel vostro intero flusso di lavoro digitale</a:t>
            </a:r>
          </a:p>
          <a:p>
            <a:pPr marL="179705" indent="-179705"/>
            <a:r>
              <a:rPr lang="it-IT" sz="1400" dirty="0">
                <a:solidFill>
                  <a:schemeClr val="tx1">
                    <a:lumMod val="65000"/>
                    <a:lumOff val="35000"/>
                  </a:schemeClr>
                </a:solidFill>
              </a:rPr>
              <a:t>Facilita l’apertura e la flessibilità per qualsiasi setup del laboratorio o protesi implantare</a:t>
            </a:r>
          </a:p>
          <a:p>
            <a:pPr marL="179705" indent="-179705"/>
            <a:r>
              <a:rPr lang="it-IT" sz="1400" dirty="0">
                <a:solidFill>
                  <a:schemeClr val="tx1">
                    <a:lumMod val="65000"/>
                    <a:lumOff val="35000"/>
                  </a:schemeClr>
                </a:solidFill>
              </a:rPr>
              <a:t>Migliora la comunicazione, con il risultato di un aumento della probabilità di accettazione del trattamento proposto</a:t>
            </a:r>
          </a:p>
        </p:txBody>
      </p:sp>
      <p:sp>
        <p:nvSpPr>
          <p:cNvPr id="4" name="Date Placeholder 3">
            <a:extLst>
              <a:ext uri="{FF2B5EF4-FFF2-40B4-BE49-F238E27FC236}">
                <a16:creationId xmlns:a16="http://schemas.microsoft.com/office/drawing/2014/main" id="{A1F5D9CE-D052-483C-9E74-5FE0FF673FFD}"/>
              </a:ext>
            </a:extLst>
          </p:cNvPr>
          <p:cNvSpPr>
            <a:spLocks noGrp="1"/>
          </p:cNvSpPr>
          <p:nvPr>
            <p:ph type="dt" sz="half" idx="10"/>
          </p:nvPr>
        </p:nvSpPr>
        <p:spPr/>
        <p:txBody>
          <a:bodyPr/>
          <a:lstStyle/>
          <a:p>
            <a:fld id="{11A06DAA-8A07-47B6-91C9-D6FEEA1AD256}" type="datetime3">
              <a:rPr lang="da-DK" noProof="0" smtClean="0"/>
              <a:t>07.10.2019</a:t>
            </a:fld>
            <a:endParaRPr lang="da-DK" noProof="0"/>
          </a:p>
        </p:txBody>
      </p:sp>
      <p:pic>
        <p:nvPicPr>
          <p:cNvPr id="11" name="Picture 10">
            <a:extLst>
              <a:ext uri="{FF2B5EF4-FFF2-40B4-BE49-F238E27FC236}">
                <a16:creationId xmlns:a16="http://schemas.microsoft.com/office/drawing/2014/main" id="{78316256-F120-4901-A56E-47992AF211D6}"/>
              </a:ext>
            </a:extLst>
          </p:cNvPr>
          <p:cNvPicPr>
            <a:picLocks noChangeAspect="1"/>
          </p:cNvPicPr>
          <p:nvPr/>
        </p:nvPicPr>
        <p:blipFill rotWithShape="1">
          <a:blip r:embed="rId2">
            <a:extLst>
              <a:ext uri="{28A0092B-C50C-407E-A947-70E740481C1C}">
                <a14:useLocalDpi xmlns:a14="http://schemas.microsoft.com/office/drawing/2010/main" val="0"/>
              </a:ext>
            </a:extLst>
          </a:blip>
          <a:srcRect l="6002" r="3333"/>
          <a:stretch/>
        </p:blipFill>
        <p:spPr>
          <a:xfrm>
            <a:off x="0" y="3745418"/>
            <a:ext cx="9144000" cy="2930472"/>
          </a:xfrm>
          <a:prstGeom prst="rect">
            <a:avLst/>
          </a:prstGeom>
        </p:spPr>
      </p:pic>
      <p:sp>
        <p:nvSpPr>
          <p:cNvPr id="12" name="TextBox 11">
            <a:extLst>
              <a:ext uri="{FF2B5EF4-FFF2-40B4-BE49-F238E27FC236}">
                <a16:creationId xmlns:a16="http://schemas.microsoft.com/office/drawing/2014/main" id="{9FEE70BB-D6F4-4C11-8998-0C41B7E30C07}"/>
              </a:ext>
            </a:extLst>
          </p:cNvPr>
          <p:cNvSpPr txBox="1"/>
          <p:nvPr/>
        </p:nvSpPr>
        <p:spPr>
          <a:xfrm>
            <a:off x="797858" y="3855259"/>
            <a:ext cx="1335741" cy="323165"/>
          </a:xfrm>
          <a:prstGeom prst="rect">
            <a:avLst/>
          </a:prstGeom>
          <a:noFill/>
        </p:spPr>
        <p:txBody>
          <a:bodyPr wrap="square" lIns="0" tIns="0" rIns="0" bIns="0" rtlCol="0">
            <a:spAutoFit/>
          </a:bodyPr>
          <a:lstStyle/>
          <a:p>
            <a:r>
              <a:rPr lang="it-IT" sz="1050" b="1" dirty="0">
                <a:solidFill>
                  <a:schemeClr val="tx1">
                    <a:lumMod val="65000"/>
                    <a:lumOff val="35000"/>
                  </a:schemeClr>
                </a:solidFill>
              </a:rPr>
              <a:t>SCANSIONE E DIAGNOSI</a:t>
            </a:r>
          </a:p>
        </p:txBody>
      </p:sp>
      <p:sp>
        <p:nvSpPr>
          <p:cNvPr id="13" name="TextBox 12">
            <a:extLst>
              <a:ext uri="{FF2B5EF4-FFF2-40B4-BE49-F238E27FC236}">
                <a16:creationId xmlns:a16="http://schemas.microsoft.com/office/drawing/2014/main" id="{85B7EC91-BF21-48DB-BB61-87FD0955F1DE}"/>
              </a:ext>
            </a:extLst>
          </p:cNvPr>
          <p:cNvSpPr txBox="1"/>
          <p:nvPr/>
        </p:nvSpPr>
        <p:spPr>
          <a:xfrm>
            <a:off x="2972946" y="3936050"/>
            <a:ext cx="1335741" cy="161583"/>
          </a:xfrm>
          <a:prstGeom prst="rect">
            <a:avLst/>
          </a:prstGeom>
          <a:noFill/>
        </p:spPr>
        <p:txBody>
          <a:bodyPr wrap="square" lIns="0" tIns="0" rIns="0" bIns="0" rtlCol="0">
            <a:spAutoFit/>
          </a:bodyPr>
          <a:lstStyle/>
          <a:p>
            <a:r>
              <a:rPr lang="it-IT" sz="1050" b="1" dirty="0">
                <a:solidFill>
                  <a:schemeClr val="tx1">
                    <a:lumMod val="65000"/>
                    <a:lumOff val="35000"/>
                  </a:schemeClr>
                </a:solidFill>
              </a:rPr>
              <a:t>PIANIFICAZIONE 3D</a:t>
            </a:r>
          </a:p>
        </p:txBody>
      </p:sp>
      <p:sp>
        <p:nvSpPr>
          <p:cNvPr id="14" name="TextBox 13">
            <a:extLst>
              <a:ext uri="{FF2B5EF4-FFF2-40B4-BE49-F238E27FC236}">
                <a16:creationId xmlns:a16="http://schemas.microsoft.com/office/drawing/2014/main" id="{D6FF39C2-8CD4-4A4F-A9BC-FC057A2F9302}"/>
              </a:ext>
            </a:extLst>
          </p:cNvPr>
          <p:cNvSpPr txBox="1"/>
          <p:nvPr/>
        </p:nvSpPr>
        <p:spPr>
          <a:xfrm>
            <a:off x="5169298" y="3936050"/>
            <a:ext cx="1335741" cy="161583"/>
          </a:xfrm>
          <a:prstGeom prst="rect">
            <a:avLst/>
          </a:prstGeom>
          <a:noFill/>
        </p:spPr>
        <p:txBody>
          <a:bodyPr wrap="square" lIns="0" tIns="0" rIns="0" bIns="0" rtlCol="0">
            <a:spAutoFit/>
          </a:bodyPr>
          <a:lstStyle/>
          <a:p>
            <a:r>
              <a:rPr lang="it-IT" sz="1050" b="1" dirty="0">
                <a:solidFill>
                  <a:schemeClr val="tx1">
                    <a:lumMod val="65000"/>
                    <a:lumOff val="35000"/>
                  </a:schemeClr>
                </a:solidFill>
              </a:rPr>
              <a:t>POSIZIONAMENTO</a:t>
            </a:r>
          </a:p>
        </p:txBody>
      </p:sp>
      <p:sp>
        <p:nvSpPr>
          <p:cNvPr id="15" name="TextBox 14">
            <a:extLst>
              <a:ext uri="{FF2B5EF4-FFF2-40B4-BE49-F238E27FC236}">
                <a16:creationId xmlns:a16="http://schemas.microsoft.com/office/drawing/2014/main" id="{F49C2C0D-0650-4488-BC89-FDE8BB39FA7C}"/>
              </a:ext>
            </a:extLst>
          </p:cNvPr>
          <p:cNvSpPr txBox="1"/>
          <p:nvPr/>
        </p:nvSpPr>
        <p:spPr>
          <a:xfrm>
            <a:off x="7183694" y="3936050"/>
            <a:ext cx="1335741" cy="161583"/>
          </a:xfrm>
          <a:prstGeom prst="rect">
            <a:avLst/>
          </a:prstGeom>
          <a:noFill/>
        </p:spPr>
        <p:txBody>
          <a:bodyPr wrap="square" lIns="0" tIns="0" rIns="0" bIns="0" rtlCol="0">
            <a:spAutoFit/>
          </a:bodyPr>
          <a:lstStyle/>
          <a:p>
            <a:r>
              <a:rPr lang="it-IT" sz="1050" b="1" dirty="0">
                <a:solidFill>
                  <a:schemeClr val="tx1">
                    <a:lumMod val="65000"/>
                    <a:lumOff val="35000"/>
                  </a:schemeClr>
                </a:solidFill>
              </a:rPr>
              <a:t>PROTESI</a:t>
            </a:r>
          </a:p>
        </p:txBody>
      </p:sp>
      <p:sp>
        <p:nvSpPr>
          <p:cNvPr id="16" name="TextBox 15">
            <a:extLst>
              <a:ext uri="{FF2B5EF4-FFF2-40B4-BE49-F238E27FC236}">
                <a16:creationId xmlns:a16="http://schemas.microsoft.com/office/drawing/2014/main" id="{FE4ABBA7-55F3-4847-AB31-60B48BDFA471}"/>
              </a:ext>
            </a:extLst>
          </p:cNvPr>
          <p:cNvSpPr txBox="1"/>
          <p:nvPr/>
        </p:nvSpPr>
        <p:spPr>
          <a:xfrm>
            <a:off x="495025" y="6237971"/>
            <a:ext cx="1522034" cy="153888"/>
          </a:xfrm>
          <a:prstGeom prst="rect">
            <a:avLst/>
          </a:prstGeom>
          <a:noFill/>
        </p:spPr>
        <p:txBody>
          <a:bodyPr wrap="square" lIns="0" tIns="0" rIns="0" bIns="0" rtlCol="0">
            <a:spAutoFit/>
          </a:bodyPr>
          <a:lstStyle/>
          <a:p>
            <a:r>
              <a:rPr lang="it-IT" sz="1000" dirty="0">
                <a:solidFill>
                  <a:schemeClr val="bg1"/>
                </a:solidFill>
              </a:rPr>
              <a:t>Esecuzione della scansione</a:t>
            </a:r>
          </a:p>
        </p:txBody>
      </p:sp>
      <p:sp>
        <p:nvSpPr>
          <p:cNvPr id="17" name="TextBox 16">
            <a:extLst>
              <a:ext uri="{FF2B5EF4-FFF2-40B4-BE49-F238E27FC236}">
                <a16:creationId xmlns:a16="http://schemas.microsoft.com/office/drawing/2014/main" id="{8005C552-3D0D-494D-B23B-25DC1DD59CC8}"/>
              </a:ext>
            </a:extLst>
          </p:cNvPr>
          <p:cNvSpPr txBox="1"/>
          <p:nvPr/>
        </p:nvSpPr>
        <p:spPr>
          <a:xfrm>
            <a:off x="206192" y="6157286"/>
            <a:ext cx="296190" cy="369332"/>
          </a:xfrm>
          <a:prstGeom prst="rect">
            <a:avLst/>
          </a:prstGeom>
          <a:noFill/>
        </p:spPr>
        <p:txBody>
          <a:bodyPr wrap="square" lIns="0" tIns="0" rIns="0" bIns="0" rtlCol="0">
            <a:spAutoFit/>
          </a:bodyPr>
          <a:lstStyle/>
          <a:p>
            <a:r>
              <a:rPr lang="it-IT" sz="2400" b="1">
                <a:solidFill>
                  <a:schemeClr val="bg1"/>
                </a:solidFill>
              </a:rPr>
              <a:t>1</a:t>
            </a:r>
          </a:p>
        </p:txBody>
      </p:sp>
      <p:sp>
        <p:nvSpPr>
          <p:cNvPr id="18" name="TextBox 17">
            <a:extLst>
              <a:ext uri="{FF2B5EF4-FFF2-40B4-BE49-F238E27FC236}">
                <a16:creationId xmlns:a16="http://schemas.microsoft.com/office/drawing/2014/main" id="{036F02A1-E798-4E16-870E-270D008533D6}"/>
              </a:ext>
            </a:extLst>
          </p:cNvPr>
          <p:cNvSpPr txBox="1"/>
          <p:nvPr/>
        </p:nvSpPr>
        <p:spPr>
          <a:xfrm>
            <a:off x="2743484" y="6204405"/>
            <a:ext cx="1669645" cy="461665"/>
          </a:xfrm>
          <a:prstGeom prst="rect">
            <a:avLst/>
          </a:prstGeom>
          <a:noFill/>
        </p:spPr>
        <p:txBody>
          <a:bodyPr wrap="square" lIns="0" tIns="0" rIns="0" bIns="0" rtlCol="0">
            <a:spAutoFit/>
          </a:bodyPr>
          <a:lstStyle/>
          <a:p>
            <a:r>
              <a:rPr lang="it-IT" sz="1000" dirty="0">
                <a:solidFill>
                  <a:schemeClr val="bg1"/>
                </a:solidFill>
              </a:rPr>
              <a:t>Pianificazione impianti focalizzandosi sulla protesi ottimale</a:t>
            </a:r>
          </a:p>
        </p:txBody>
      </p:sp>
      <p:sp>
        <p:nvSpPr>
          <p:cNvPr id="19" name="TextBox 18">
            <a:extLst>
              <a:ext uri="{FF2B5EF4-FFF2-40B4-BE49-F238E27FC236}">
                <a16:creationId xmlns:a16="http://schemas.microsoft.com/office/drawing/2014/main" id="{3EB89F01-C38B-4A72-BBE1-8E45E683F4EE}"/>
              </a:ext>
            </a:extLst>
          </p:cNvPr>
          <p:cNvSpPr txBox="1"/>
          <p:nvPr/>
        </p:nvSpPr>
        <p:spPr>
          <a:xfrm>
            <a:off x="2454652" y="6166250"/>
            <a:ext cx="296190" cy="369332"/>
          </a:xfrm>
          <a:prstGeom prst="rect">
            <a:avLst/>
          </a:prstGeom>
          <a:noFill/>
        </p:spPr>
        <p:txBody>
          <a:bodyPr wrap="square" lIns="0" tIns="0" rIns="0" bIns="0" rtlCol="0">
            <a:spAutoFit/>
          </a:bodyPr>
          <a:lstStyle/>
          <a:p>
            <a:r>
              <a:rPr lang="it-IT" sz="2400" b="1">
                <a:solidFill>
                  <a:schemeClr val="bg1"/>
                </a:solidFill>
              </a:rPr>
              <a:t>2</a:t>
            </a:r>
          </a:p>
        </p:txBody>
      </p:sp>
      <p:sp>
        <p:nvSpPr>
          <p:cNvPr id="20" name="TextBox 19">
            <a:extLst>
              <a:ext uri="{FF2B5EF4-FFF2-40B4-BE49-F238E27FC236}">
                <a16:creationId xmlns:a16="http://schemas.microsoft.com/office/drawing/2014/main" id="{92D406B6-1AA9-4B9B-ADF3-3D4210F47654}"/>
              </a:ext>
            </a:extLst>
          </p:cNvPr>
          <p:cNvSpPr txBox="1"/>
          <p:nvPr/>
        </p:nvSpPr>
        <p:spPr>
          <a:xfrm>
            <a:off x="5096579" y="6264866"/>
            <a:ext cx="1522034" cy="153888"/>
          </a:xfrm>
          <a:prstGeom prst="rect">
            <a:avLst/>
          </a:prstGeom>
          <a:noFill/>
        </p:spPr>
        <p:txBody>
          <a:bodyPr wrap="square" lIns="0" tIns="0" rIns="0" bIns="0" rtlCol="0">
            <a:spAutoFit/>
          </a:bodyPr>
          <a:lstStyle/>
          <a:p>
            <a:r>
              <a:rPr lang="it-IT" sz="1000">
                <a:solidFill>
                  <a:schemeClr val="bg1"/>
                </a:solidFill>
              </a:rPr>
              <a:t>Preparazione per la chirurgia</a:t>
            </a:r>
          </a:p>
        </p:txBody>
      </p:sp>
      <p:sp>
        <p:nvSpPr>
          <p:cNvPr id="21" name="TextBox 20">
            <a:extLst>
              <a:ext uri="{FF2B5EF4-FFF2-40B4-BE49-F238E27FC236}">
                <a16:creationId xmlns:a16="http://schemas.microsoft.com/office/drawing/2014/main" id="{E3CB088F-9560-4E72-B448-C882FCA4E9E2}"/>
              </a:ext>
            </a:extLst>
          </p:cNvPr>
          <p:cNvSpPr txBox="1"/>
          <p:nvPr/>
        </p:nvSpPr>
        <p:spPr>
          <a:xfrm>
            <a:off x="4807746" y="6184181"/>
            <a:ext cx="296190" cy="369332"/>
          </a:xfrm>
          <a:prstGeom prst="rect">
            <a:avLst/>
          </a:prstGeom>
          <a:noFill/>
        </p:spPr>
        <p:txBody>
          <a:bodyPr wrap="square" lIns="0" tIns="0" rIns="0" bIns="0" rtlCol="0">
            <a:spAutoFit/>
          </a:bodyPr>
          <a:lstStyle/>
          <a:p>
            <a:r>
              <a:rPr lang="it-IT" sz="2400" b="1">
                <a:solidFill>
                  <a:schemeClr val="bg1"/>
                </a:solidFill>
              </a:rPr>
              <a:t>3</a:t>
            </a:r>
          </a:p>
        </p:txBody>
      </p:sp>
      <p:sp>
        <p:nvSpPr>
          <p:cNvPr id="22" name="TextBox 21">
            <a:extLst>
              <a:ext uri="{FF2B5EF4-FFF2-40B4-BE49-F238E27FC236}">
                <a16:creationId xmlns:a16="http://schemas.microsoft.com/office/drawing/2014/main" id="{37E3BA73-F5C5-4EB4-B312-8CD922716478}"/>
              </a:ext>
            </a:extLst>
          </p:cNvPr>
          <p:cNvSpPr txBox="1"/>
          <p:nvPr/>
        </p:nvSpPr>
        <p:spPr>
          <a:xfrm>
            <a:off x="7302062" y="6237971"/>
            <a:ext cx="1777578" cy="307777"/>
          </a:xfrm>
          <a:prstGeom prst="rect">
            <a:avLst/>
          </a:prstGeom>
          <a:noFill/>
        </p:spPr>
        <p:txBody>
          <a:bodyPr wrap="square" lIns="0" tIns="0" rIns="0" bIns="0" rtlCol="0">
            <a:spAutoFit/>
          </a:bodyPr>
          <a:lstStyle/>
          <a:p>
            <a:r>
              <a:rPr lang="it-IT" sz="1000">
                <a:solidFill>
                  <a:schemeClr val="bg1"/>
                </a:solidFill>
              </a:rPr>
              <a:t>Facile comunicazione e collaborazione</a:t>
            </a:r>
          </a:p>
        </p:txBody>
      </p:sp>
      <p:sp>
        <p:nvSpPr>
          <p:cNvPr id="23" name="TextBox 22">
            <a:extLst>
              <a:ext uri="{FF2B5EF4-FFF2-40B4-BE49-F238E27FC236}">
                <a16:creationId xmlns:a16="http://schemas.microsoft.com/office/drawing/2014/main" id="{F07A17EA-C39F-4BF9-BBB6-0254A30A145A}"/>
              </a:ext>
            </a:extLst>
          </p:cNvPr>
          <p:cNvSpPr txBox="1"/>
          <p:nvPr/>
        </p:nvSpPr>
        <p:spPr>
          <a:xfrm>
            <a:off x="7013229" y="6157286"/>
            <a:ext cx="296190" cy="369332"/>
          </a:xfrm>
          <a:prstGeom prst="rect">
            <a:avLst/>
          </a:prstGeom>
          <a:noFill/>
        </p:spPr>
        <p:txBody>
          <a:bodyPr wrap="square" lIns="0" tIns="0" rIns="0" bIns="0" rtlCol="0">
            <a:spAutoFit/>
          </a:bodyPr>
          <a:lstStyle/>
          <a:p>
            <a:r>
              <a:rPr lang="it-IT" sz="2400" b="1">
                <a:solidFill>
                  <a:schemeClr val="bg1"/>
                </a:solidFill>
              </a:rPr>
              <a:t>4</a:t>
            </a:r>
          </a:p>
        </p:txBody>
      </p:sp>
    </p:spTree>
    <p:extLst>
      <p:ext uri="{BB962C8B-B14F-4D97-AF65-F5344CB8AC3E}">
        <p14:creationId xmlns:p14="http://schemas.microsoft.com/office/powerpoint/2010/main" val="42270572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F6458-EC03-46A4-B5F4-93AA44B5C381}"/>
              </a:ext>
            </a:extLst>
          </p:cNvPr>
          <p:cNvSpPr>
            <a:spLocks noGrp="1"/>
          </p:cNvSpPr>
          <p:nvPr>
            <p:ph type="title"/>
          </p:nvPr>
        </p:nvSpPr>
        <p:spPr/>
        <p:txBody>
          <a:bodyPr/>
          <a:lstStyle/>
          <a:p>
            <a:r>
              <a:rPr lang="it-IT">
                <a:solidFill>
                  <a:schemeClr val="tx1">
                    <a:lumMod val="65000"/>
                    <a:lumOff val="35000"/>
                  </a:schemeClr>
                </a:solidFill>
              </a:rPr>
              <a:t>Flusso di lavoro Ortodontico</a:t>
            </a:r>
          </a:p>
        </p:txBody>
      </p:sp>
      <p:sp>
        <p:nvSpPr>
          <p:cNvPr id="3" name="Content Placeholder 2">
            <a:extLst>
              <a:ext uri="{FF2B5EF4-FFF2-40B4-BE49-F238E27FC236}">
                <a16:creationId xmlns:a16="http://schemas.microsoft.com/office/drawing/2014/main" id="{1C3108E3-B631-433C-A615-A3738FA9376A}"/>
              </a:ext>
            </a:extLst>
          </p:cNvPr>
          <p:cNvSpPr>
            <a:spLocks noGrp="1"/>
          </p:cNvSpPr>
          <p:nvPr>
            <p:ph idx="1"/>
          </p:nvPr>
        </p:nvSpPr>
        <p:spPr/>
        <p:txBody>
          <a:bodyPr/>
          <a:lstStyle/>
          <a:p>
            <a:pPr marL="0" indent="0">
              <a:buNone/>
            </a:pPr>
            <a:r>
              <a:rPr lang="it-IT" dirty="0">
                <a:solidFill>
                  <a:schemeClr val="tx1">
                    <a:lumMod val="65000"/>
                    <a:lumOff val="35000"/>
                  </a:schemeClr>
                </a:solidFill>
              </a:rPr>
              <a:t>Più che i semplici generatori di modelli digitali, l’integrazione degli scanner intraorali Carestream Dental con CS Model+ fornisce una molteplicità di setup, di simulazioni di trattamento e di reporting completo.</a:t>
            </a:r>
          </a:p>
        </p:txBody>
      </p:sp>
      <p:sp>
        <p:nvSpPr>
          <p:cNvPr id="4" name="Date Placeholder 3">
            <a:extLst>
              <a:ext uri="{FF2B5EF4-FFF2-40B4-BE49-F238E27FC236}">
                <a16:creationId xmlns:a16="http://schemas.microsoft.com/office/drawing/2014/main" id="{FABA07C0-D543-4E5B-A4DB-5140C18C13F0}"/>
              </a:ext>
            </a:extLst>
          </p:cNvPr>
          <p:cNvSpPr>
            <a:spLocks noGrp="1"/>
          </p:cNvSpPr>
          <p:nvPr>
            <p:ph type="dt" sz="half" idx="10"/>
          </p:nvPr>
        </p:nvSpPr>
        <p:spPr/>
        <p:txBody>
          <a:bodyPr/>
          <a:lstStyle/>
          <a:p>
            <a:fld id="{C02CC037-7298-4F51-A946-A9F0898476E7}" type="datetime3">
              <a:rPr lang="da-DK" noProof="0" smtClean="0"/>
              <a:t>07.10.2019</a:t>
            </a:fld>
            <a:endParaRPr lang="da-DK" noProof="0"/>
          </a:p>
        </p:txBody>
      </p:sp>
      <p:pic>
        <p:nvPicPr>
          <p:cNvPr id="6" name="Picture 5">
            <a:extLst>
              <a:ext uri="{FF2B5EF4-FFF2-40B4-BE49-F238E27FC236}">
                <a16:creationId xmlns:a16="http://schemas.microsoft.com/office/drawing/2014/main" id="{32CFEE35-5C95-46B8-B41B-42FFAFBA311E}"/>
              </a:ext>
            </a:extLst>
          </p:cNvPr>
          <p:cNvPicPr>
            <a:picLocks noChangeAspect="1"/>
          </p:cNvPicPr>
          <p:nvPr/>
        </p:nvPicPr>
        <p:blipFill rotWithShape="1">
          <a:blip r:embed="rId2">
            <a:extLst>
              <a:ext uri="{28A0092B-C50C-407E-A947-70E740481C1C}">
                <a14:useLocalDpi xmlns:a14="http://schemas.microsoft.com/office/drawing/2010/main" val="0"/>
              </a:ext>
            </a:extLst>
          </a:blip>
          <a:srcRect l="7414" t="1555" r="6955" b="-1"/>
          <a:stretch/>
        </p:blipFill>
        <p:spPr>
          <a:xfrm>
            <a:off x="1" y="2231135"/>
            <a:ext cx="9162580" cy="4437859"/>
          </a:xfrm>
          <a:prstGeom prst="rect">
            <a:avLst/>
          </a:prstGeom>
        </p:spPr>
      </p:pic>
      <p:sp>
        <p:nvSpPr>
          <p:cNvPr id="10" name="TextBox 9">
            <a:extLst>
              <a:ext uri="{FF2B5EF4-FFF2-40B4-BE49-F238E27FC236}">
                <a16:creationId xmlns:a16="http://schemas.microsoft.com/office/drawing/2014/main" id="{62892D38-EDA7-4318-A21F-367A9AE88123}"/>
              </a:ext>
            </a:extLst>
          </p:cNvPr>
          <p:cNvSpPr txBox="1"/>
          <p:nvPr/>
        </p:nvSpPr>
        <p:spPr>
          <a:xfrm>
            <a:off x="423398" y="4033409"/>
            <a:ext cx="1157324" cy="246221"/>
          </a:xfrm>
          <a:prstGeom prst="rect">
            <a:avLst/>
          </a:prstGeom>
          <a:noFill/>
        </p:spPr>
        <p:txBody>
          <a:bodyPr wrap="square" lIns="0" tIns="0" rIns="0" bIns="0" rtlCol="0">
            <a:spAutoFit/>
          </a:bodyPr>
          <a:lstStyle/>
          <a:p>
            <a:r>
              <a:rPr lang="it-IT" sz="800" dirty="0">
                <a:solidFill>
                  <a:schemeClr val="bg1"/>
                </a:solidFill>
              </a:rPr>
              <a:t>Acquisizione impronta tradizionale</a:t>
            </a:r>
          </a:p>
        </p:txBody>
      </p:sp>
      <p:sp>
        <p:nvSpPr>
          <p:cNvPr id="11" name="TextBox 10">
            <a:extLst>
              <a:ext uri="{FF2B5EF4-FFF2-40B4-BE49-F238E27FC236}">
                <a16:creationId xmlns:a16="http://schemas.microsoft.com/office/drawing/2014/main" id="{B30C5F23-0C70-4D8A-A47B-8B31F1912E0E}"/>
              </a:ext>
            </a:extLst>
          </p:cNvPr>
          <p:cNvSpPr txBox="1"/>
          <p:nvPr/>
        </p:nvSpPr>
        <p:spPr>
          <a:xfrm>
            <a:off x="249391" y="3986044"/>
            <a:ext cx="351244" cy="276999"/>
          </a:xfrm>
          <a:prstGeom prst="rect">
            <a:avLst/>
          </a:prstGeom>
          <a:noFill/>
        </p:spPr>
        <p:txBody>
          <a:bodyPr wrap="square" lIns="0" tIns="0" rIns="0" bIns="0" rtlCol="0">
            <a:spAutoFit/>
          </a:bodyPr>
          <a:lstStyle/>
          <a:p>
            <a:r>
              <a:rPr lang="it-IT" b="1">
                <a:solidFill>
                  <a:schemeClr val="bg1"/>
                </a:solidFill>
              </a:rPr>
              <a:t>1</a:t>
            </a:r>
          </a:p>
        </p:txBody>
      </p:sp>
      <p:sp>
        <p:nvSpPr>
          <p:cNvPr id="12" name="TextBox 11">
            <a:extLst>
              <a:ext uri="{FF2B5EF4-FFF2-40B4-BE49-F238E27FC236}">
                <a16:creationId xmlns:a16="http://schemas.microsoft.com/office/drawing/2014/main" id="{9BE5E071-E4AD-41E8-B686-860F9B3CDB5B}"/>
              </a:ext>
            </a:extLst>
          </p:cNvPr>
          <p:cNvSpPr txBox="1"/>
          <p:nvPr/>
        </p:nvSpPr>
        <p:spPr>
          <a:xfrm>
            <a:off x="1730029" y="4031265"/>
            <a:ext cx="983888" cy="246221"/>
          </a:xfrm>
          <a:prstGeom prst="rect">
            <a:avLst/>
          </a:prstGeom>
          <a:noFill/>
        </p:spPr>
        <p:txBody>
          <a:bodyPr wrap="square" lIns="0" tIns="0" rIns="0" bIns="0" rtlCol="0">
            <a:spAutoFit/>
          </a:bodyPr>
          <a:lstStyle/>
          <a:p>
            <a:r>
              <a:rPr lang="it-IT" sz="800" dirty="0">
                <a:solidFill>
                  <a:schemeClr val="bg1"/>
                </a:solidFill>
              </a:rPr>
              <a:t>Colatura del modello e assestamento</a:t>
            </a:r>
          </a:p>
        </p:txBody>
      </p:sp>
      <p:sp>
        <p:nvSpPr>
          <p:cNvPr id="13" name="TextBox 12">
            <a:extLst>
              <a:ext uri="{FF2B5EF4-FFF2-40B4-BE49-F238E27FC236}">
                <a16:creationId xmlns:a16="http://schemas.microsoft.com/office/drawing/2014/main" id="{EB48E674-85E0-40D5-BD5B-88E3FE9544FC}"/>
              </a:ext>
            </a:extLst>
          </p:cNvPr>
          <p:cNvSpPr txBox="1"/>
          <p:nvPr/>
        </p:nvSpPr>
        <p:spPr>
          <a:xfrm>
            <a:off x="1520733" y="3983901"/>
            <a:ext cx="296190" cy="276999"/>
          </a:xfrm>
          <a:prstGeom prst="rect">
            <a:avLst/>
          </a:prstGeom>
          <a:noFill/>
        </p:spPr>
        <p:txBody>
          <a:bodyPr wrap="square" lIns="0" tIns="0" rIns="0" bIns="0" rtlCol="0">
            <a:spAutoFit/>
          </a:bodyPr>
          <a:lstStyle/>
          <a:p>
            <a:r>
              <a:rPr lang="it-IT" b="1">
                <a:solidFill>
                  <a:schemeClr val="bg1"/>
                </a:solidFill>
              </a:rPr>
              <a:t>2</a:t>
            </a:r>
          </a:p>
        </p:txBody>
      </p:sp>
      <p:sp>
        <p:nvSpPr>
          <p:cNvPr id="14" name="TextBox 13">
            <a:extLst>
              <a:ext uri="{FF2B5EF4-FFF2-40B4-BE49-F238E27FC236}">
                <a16:creationId xmlns:a16="http://schemas.microsoft.com/office/drawing/2014/main" id="{22219867-5522-4B17-A801-AE4CC6D6A67D}"/>
              </a:ext>
            </a:extLst>
          </p:cNvPr>
          <p:cNvSpPr txBox="1"/>
          <p:nvPr/>
        </p:nvSpPr>
        <p:spPr>
          <a:xfrm>
            <a:off x="3389911" y="4031265"/>
            <a:ext cx="983888" cy="123111"/>
          </a:xfrm>
          <a:prstGeom prst="rect">
            <a:avLst/>
          </a:prstGeom>
          <a:noFill/>
        </p:spPr>
        <p:txBody>
          <a:bodyPr wrap="square" lIns="0" tIns="0" rIns="0" bIns="0" rtlCol="0">
            <a:spAutoFit/>
          </a:bodyPr>
          <a:lstStyle/>
          <a:p>
            <a:r>
              <a:rPr lang="it-IT" sz="800">
                <a:solidFill>
                  <a:schemeClr val="bg1"/>
                </a:solidFill>
              </a:rPr>
              <a:t>Trim della base</a:t>
            </a:r>
          </a:p>
        </p:txBody>
      </p:sp>
      <p:sp>
        <p:nvSpPr>
          <p:cNvPr id="15" name="TextBox 14">
            <a:extLst>
              <a:ext uri="{FF2B5EF4-FFF2-40B4-BE49-F238E27FC236}">
                <a16:creationId xmlns:a16="http://schemas.microsoft.com/office/drawing/2014/main" id="{456ABE6F-076B-446C-A37D-A6EA11160038}"/>
              </a:ext>
            </a:extLst>
          </p:cNvPr>
          <p:cNvSpPr txBox="1"/>
          <p:nvPr/>
        </p:nvSpPr>
        <p:spPr>
          <a:xfrm>
            <a:off x="3180615" y="3983900"/>
            <a:ext cx="296190" cy="276999"/>
          </a:xfrm>
          <a:prstGeom prst="rect">
            <a:avLst/>
          </a:prstGeom>
          <a:noFill/>
        </p:spPr>
        <p:txBody>
          <a:bodyPr wrap="square" lIns="0" tIns="0" rIns="0" bIns="0" rtlCol="0">
            <a:spAutoFit/>
          </a:bodyPr>
          <a:lstStyle/>
          <a:p>
            <a:r>
              <a:rPr lang="it-IT" b="1">
                <a:solidFill>
                  <a:schemeClr val="bg1"/>
                </a:solidFill>
              </a:rPr>
              <a:t>3</a:t>
            </a:r>
          </a:p>
        </p:txBody>
      </p:sp>
      <p:sp>
        <p:nvSpPr>
          <p:cNvPr id="16" name="TextBox 15">
            <a:extLst>
              <a:ext uri="{FF2B5EF4-FFF2-40B4-BE49-F238E27FC236}">
                <a16:creationId xmlns:a16="http://schemas.microsoft.com/office/drawing/2014/main" id="{7990BADE-1C46-476C-A272-C8CEC9B7CB52}"/>
              </a:ext>
            </a:extLst>
          </p:cNvPr>
          <p:cNvSpPr txBox="1"/>
          <p:nvPr/>
        </p:nvSpPr>
        <p:spPr>
          <a:xfrm>
            <a:off x="4674738" y="4026071"/>
            <a:ext cx="1080186" cy="246221"/>
          </a:xfrm>
          <a:prstGeom prst="rect">
            <a:avLst/>
          </a:prstGeom>
          <a:noFill/>
        </p:spPr>
        <p:txBody>
          <a:bodyPr wrap="square" lIns="0" tIns="0" rIns="0" bIns="0" rtlCol="0">
            <a:spAutoFit/>
          </a:bodyPr>
          <a:lstStyle/>
          <a:p>
            <a:r>
              <a:rPr lang="it-IT" sz="800" dirty="0">
                <a:solidFill>
                  <a:schemeClr val="bg1"/>
                </a:solidFill>
              </a:rPr>
              <a:t>Segmentazione, misura e registrazione risultati</a:t>
            </a:r>
          </a:p>
        </p:txBody>
      </p:sp>
      <p:sp>
        <p:nvSpPr>
          <p:cNvPr id="17" name="TextBox 16">
            <a:extLst>
              <a:ext uri="{FF2B5EF4-FFF2-40B4-BE49-F238E27FC236}">
                <a16:creationId xmlns:a16="http://schemas.microsoft.com/office/drawing/2014/main" id="{C243A7D8-79C2-455B-9484-90D2765219AC}"/>
              </a:ext>
            </a:extLst>
          </p:cNvPr>
          <p:cNvSpPr txBox="1"/>
          <p:nvPr/>
        </p:nvSpPr>
        <p:spPr>
          <a:xfrm>
            <a:off x="4491217" y="3978706"/>
            <a:ext cx="296190" cy="276999"/>
          </a:xfrm>
          <a:prstGeom prst="rect">
            <a:avLst/>
          </a:prstGeom>
          <a:noFill/>
        </p:spPr>
        <p:txBody>
          <a:bodyPr wrap="square" lIns="0" tIns="0" rIns="0" bIns="0" rtlCol="0">
            <a:spAutoFit/>
          </a:bodyPr>
          <a:lstStyle/>
          <a:p>
            <a:r>
              <a:rPr lang="it-IT" b="1">
                <a:solidFill>
                  <a:schemeClr val="bg1"/>
                </a:solidFill>
              </a:rPr>
              <a:t>4</a:t>
            </a:r>
          </a:p>
        </p:txBody>
      </p:sp>
      <p:sp>
        <p:nvSpPr>
          <p:cNvPr id="18" name="TextBox 17">
            <a:extLst>
              <a:ext uri="{FF2B5EF4-FFF2-40B4-BE49-F238E27FC236}">
                <a16:creationId xmlns:a16="http://schemas.microsoft.com/office/drawing/2014/main" id="{4E406533-6F22-402F-B09A-95FE91CDCC74}"/>
              </a:ext>
            </a:extLst>
          </p:cNvPr>
          <p:cNvSpPr txBox="1"/>
          <p:nvPr/>
        </p:nvSpPr>
        <p:spPr>
          <a:xfrm>
            <a:off x="6211050" y="4020197"/>
            <a:ext cx="983888" cy="246221"/>
          </a:xfrm>
          <a:prstGeom prst="rect">
            <a:avLst/>
          </a:prstGeom>
          <a:noFill/>
        </p:spPr>
        <p:txBody>
          <a:bodyPr wrap="square" lIns="0" tIns="0" rIns="0" bIns="0" rtlCol="0">
            <a:spAutoFit/>
          </a:bodyPr>
          <a:lstStyle/>
          <a:p>
            <a:r>
              <a:rPr lang="it-IT" sz="800">
                <a:solidFill>
                  <a:schemeClr val="bg1"/>
                </a:solidFill>
              </a:rPr>
              <a:t>Creazione del wax up e assestamento</a:t>
            </a:r>
          </a:p>
        </p:txBody>
      </p:sp>
      <p:sp>
        <p:nvSpPr>
          <p:cNvPr id="19" name="TextBox 18">
            <a:extLst>
              <a:ext uri="{FF2B5EF4-FFF2-40B4-BE49-F238E27FC236}">
                <a16:creationId xmlns:a16="http://schemas.microsoft.com/office/drawing/2014/main" id="{A63BF577-D292-4DF5-8E49-83871A8E88B3}"/>
              </a:ext>
            </a:extLst>
          </p:cNvPr>
          <p:cNvSpPr txBox="1"/>
          <p:nvPr/>
        </p:nvSpPr>
        <p:spPr>
          <a:xfrm>
            <a:off x="6001754" y="3987711"/>
            <a:ext cx="296190" cy="276999"/>
          </a:xfrm>
          <a:prstGeom prst="rect">
            <a:avLst/>
          </a:prstGeom>
          <a:noFill/>
        </p:spPr>
        <p:txBody>
          <a:bodyPr wrap="square" lIns="0" tIns="0" rIns="0" bIns="0" rtlCol="0">
            <a:spAutoFit/>
          </a:bodyPr>
          <a:lstStyle/>
          <a:p>
            <a:r>
              <a:rPr lang="it-IT" b="1">
                <a:solidFill>
                  <a:schemeClr val="bg1"/>
                </a:solidFill>
              </a:rPr>
              <a:t>5</a:t>
            </a:r>
          </a:p>
        </p:txBody>
      </p:sp>
      <p:sp>
        <p:nvSpPr>
          <p:cNvPr id="20" name="TextBox 19">
            <a:extLst>
              <a:ext uri="{FF2B5EF4-FFF2-40B4-BE49-F238E27FC236}">
                <a16:creationId xmlns:a16="http://schemas.microsoft.com/office/drawing/2014/main" id="{71E8EB4B-4CB9-4E88-BFD3-EE0D21DAEAED}"/>
              </a:ext>
            </a:extLst>
          </p:cNvPr>
          <p:cNvSpPr txBox="1"/>
          <p:nvPr/>
        </p:nvSpPr>
        <p:spPr>
          <a:xfrm>
            <a:off x="7720729" y="4016426"/>
            <a:ext cx="1239350" cy="246221"/>
          </a:xfrm>
          <a:prstGeom prst="rect">
            <a:avLst/>
          </a:prstGeom>
          <a:noFill/>
        </p:spPr>
        <p:txBody>
          <a:bodyPr wrap="square" lIns="0" tIns="0" rIns="0" bIns="0" rtlCol="0">
            <a:spAutoFit/>
          </a:bodyPr>
          <a:lstStyle/>
          <a:p>
            <a:r>
              <a:rPr lang="it-IT" sz="800">
                <a:solidFill>
                  <a:schemeClr val="bg1"/>
                </a:solidFill>
              </a:rPr>
              <a:t>Compilazione del report e invio ai richiedenti</a:t>
            </a:r>
          </a:p>
        </p:txBody>
      </p:sp>
      <p:sp>
        <p:nvSpPr>
          <p:cNvPr id="21" name="TextBox 20">
            <a:extLst>
              <a:ext uri="{FF2B5EF4-FFF2-40B4-BE49-F238E27FC236}">
                <a16:creationId xmlns:a16="http://schemas.microsoft.com/office/drawing/2014/main" id="{F9FE132F-F5F3-4E8B-86E6-DEC0C29BE4F7}"/>
              </a:ext>
            </a:extLst>
          </p:cNvPr>
          <p:cNvSpPr txBox="1"/>
          <p:nvPr/>
        </p:nvSpPr>
        <p:spPr>
          <a:xfrm>
            <a:off x="7511433" y="3987993"/>
            <a:ext cx="296190" cy="276999"/>
          </a:xfrm>
          <a:prstGeom prst="rect">
            <a:avLst/>
          </a:prstGeom>
          <a:noFill/>
        </p:spPr>
        <p:txBody>
          <a:bodyPr wrap="square" lIns="0" tIns="0" rIns="0" bIns="0" rtlCol="0">
            <a:spAutoFit/>
          </a:bodyPr>
          <a:lstStyle/>
          <a:p>
            <a:r>
              <a:rPr lang="it-IT" b="1">
                <a:solidFill>
                  <a:schemeClr val="bg1"/>
                </a:solidFill>
              </a:rPr>
              <a:t>6</a:t>
            </a:r>
          </a:p>
        </p:txBody>
      </p:sp>
      <p:sp>
        <p:nvSpPr>
          <p:cNvPr id="22" name="TextBox 21">
            <a:extLst>
              <a:ext uri="{FF2B5EF4-FFF2-40B4-BE49-F238E27FC236}">
                <a16:creationId xmlns:a16="http://schemas.microsoft.com/office/drawing/2014/main" id="{9E4A4258-669F-4E7B-9FD3-91306FC5B5E0}"/>
              </a:ext>
            </a:extLst>
          </p:cNvPr>
          <p:cNvSpPr txBox="1"/>
          <p:nvPr/>
        </p:nvSpPr>
        <p:spPr>
          <a:xfrm>
            <a:off x="555117" y="6298435"/>
            <a:ext cx="928367" cy="246221"/>
          </a:xfrm>
          <a:prstGeom prst="rect">
            <a:avLst/>
          </a:prstGeom>
          <a:noFill/>
        </p:spPr>
        <p:txBody>
          <a:bodyPr wrap="square" lIns="0" tIns="0" rIns="0" bIns="0" rtlCol="0">
            <a:spAutoFit/>
          </a:bodyPr>
          <a:lstStyle/>
          <a:p>
            <a:r>
              <a:rPr lang="it-IT" sz="800" dirty="0">
                <a:solidFill>
                  <a:schemeClr val="bg1"/>
                </a:solidFill>
              </a:rPr>
              <a:t>Acquisizione impronta digitale</a:t>
            </a:r>
          </a:p>
        </p:txBody>
      </p:sp>
      <p:sp>
        <p:nvSpPr>
          <p:cNvPr id="23" name="TextBox 22">
            <a:extLst>
              <a:ext uri="{FF2B5EF4-FFF2-40B4-BE49-F238E27FC236}">
                <a16:creationId xmlns:a16="http://schemas.microsoft.com/office/drawing/2014/main" id="{D1F0B8B8-B01B-4C08-B5C5-A49B48CCB2D9}"/>
              </a:ext>
            </a:extLst>
          </p:cNvPr>
          <p:cNvSpPr txBox="1"/>
          <p:nvPr/>
        </p:nvSpPr>
        <p:spPr>
          <a:xfrm>
            <a:off x="381110" y="6251070"/>
            <a:ext cx="351244" cy="276999"/>
          </a:xfrm>
          <a:prstGeom prst="rect">
            <a:avLst/>
          </a:prstGeom>
          <a:noFill/>
        </p:spPr>
        <p:txBody>
          <a:bodyPr wrap="square" lIns="0" tIns="0" rIns="0" bIns="0" rtlCol="0">
            <a:spAutoFit/>
          </a:bodyPr>
          <a:lstStyle/>
          <a:p>
            <a:r>
              <a:rPr lang="it-IT" b="1">
                <a:solidFill>
                  <a:schemeClr val="bg1"/>
                </a:solidFill>
              </a:rPr>
              <a:t>1</a:t>
            </a:r>
          </a:p>
        </p:txBody>
      </p:sp>
      <p:sp>
        <p:nvSpPr>
          <p:cNvPr id="24" name="TextBox 23">
            <a:extLst>
              <a:ext uri="{FF2B5EF4-FFF2-40B4-BE49-F238E27FC236}">
                <a16:creationId xmlns:a16="http://schemas.microsoft.com/office/drawing/2014/main" id="{D54ADEC7-1A8D-4747-A4F0-C44AE7C6DA73}"/>
              </a:ext>
            </a:extLst>
          </p:cNvPr>
          <p:cNvSpPr txBox="1"/>
          <p:nvPr/>
        </p:nvSpPr>
        <p:spPr>
          <a:xfrm>
            <a:off x="1777961" y="6269397"/>
            <a:ext cx="1176435" cy="369332"/>
          </a:xfrm>
          <a:prstGeom prst="rect">
            <a:avLst/>
          </a:prstGeom>
          <a:noFill/>
        </p:spPr>
        <p:txBody>
          <a:bodyPr wrap="square" lIns="0" tIns="0" rIns="0" bIns="0" rtlCol="0">
            <a:spAutoFit/>
          </a:bodyPr>
          <a:lstStyle/>
          <a:p>
            <a:r>
              <a:rPr lang="it-IT" sz="800" dirty="0">
                <a:solidFill>
                  <a:schemeClr val="bg1"/>
                </a:solidFill>
              </a:rPr>
              <a:t>Creato il modello digitale, segmentazione automatica dei denti</a:t>
            </a:r>
          </a:p>
        </p:txBody>
      </p:sp>
      <p:sp>
        <p:nvSpPr>
          <p:cNvPr id="25" name="TextBox 24">
            <a:extLst>
              <a:ext uri="{FF2B5EF4-FFF2-40B4-BE49-F238E27FC236}">
                <a16:creationId xmlns:a16="http://schemas.microsoft.com/office/drawing/2014/main" id="{CE1F3501-28E0-4F38-888C-686F913EDA0B}"/>
              </a:ext>
            </a:extLst>
          </p:cNvPr>
          <p:cNvSpPr txBox="1"/>
          <p:nvPr/>
        </p:nvSpPr>
        <p:spPr>
          <a:xfrm>
            <a:off x="1562802" y="6222033"/>
            <a:ext cx="296190" cy="276999"/>
          </a:xfrm>
          <a:prstGeom prst="rect">
            <a:avLst/>
          </a:prstGeom>
          <a:noFill/>
        </p:spPr>
        <p:txBody>
          <a:bodyPr wrap="square" lIns="0" tIns="0" rIns="0" bIns="0" rtlCol="0">
            <a:spAutoFit/>
          </a:bodyPr>
          <a:lstStyle/>
          <a:p>
            <a:r>
              <a:rPr lang="it-IT" b="1">
                <a:solidFill>
                  <a:schemeClr val="bg1"/>
                </a:solidFill>
              </a:rPr>
              <a:t>2</a:t>
            </a:r>
          </a:p>
        </p:txBody>
      </p:sp>
      <p:sp>
        <p:nvSpPr>
          <p:cNvPr id="26" name="TextBox 25">
            <a:extLst>
              <a:ext uri="{FF2B5EF4-FFF2-40B4-BE49-F238E27FC236}">
                <a16:creationId xmlns:a16="http://schemas.microsoft.com/office/drawing/2014/main" id="{11528E1B-F381-4455-8B34-E350D98AF8A9}"/>
              </a:ext>
            </a:extLst>
          </p:cNvPr>
          <p:cNvSpPr txBox="1"/>
          <p:nvPr/>
        </p:nvSpPr>
        <p:spPr>
          <a:xfrm>
            <a:off x="3214334" y="6269397"/>
            <a:ext cx="1348334" cy="369332"/>
          </a:xfrm>
          <a:prstGeom prst="rect">
            <a:avLst/>
          </a:prstGeom>
          <a:noFill/>
        </p:spPr>
        <p:txBody>
          <a:bodyPr wrap="square" lIns="0" tIns="0" rIns="0" bIns="0" rtlCol="0">
            <a:spAutoFit/>
          </a:bodyPr>
          <a:lstStyle/>
          <a:p>
            <a:r>
              <a:rPr lang="it-IT" sz="800" dirty="0">
                <a:solidFill>
                  <a:schemeClr val="bg1"/>
                </a:solidFill>
              </a:rPr>
              <a:t>Creazione dei setup di trattamento (1 min per ciascun aggiuntivo)</a:t>
            </a:r>
          </a:p>
        </p:txBody>
      </p:sp>
      <p:sp>
        <p:nvSpPr>
          <p:cNvPr id="27" name="TextBox 26">
            <a:extLst>
              <a:ext uri="{FF2B5EF4-FFF2-40B4-BE49-F238E27FC236}">
                <a16:creationId xmlns:a16="http://schemas.microsoft.com/office/drawing/2014/main" id="{699AD06F-6135-4A68-83AE-035A2B403F22}"/>
              </a:ext>
            </a:extLst>
          </p:cNvPr>
          <p:cNvSpPr txBox="1"/>
          <p:nvPr/>
        </p:nvSpPr>
        <p:spPr>
          <a:xfrm>
            <a:off x="3025462" y="6222032"/>
            <a:ext cx="296190" cy="276999"/>
          </a:xfrm>
          <a:prstGeom prst="rect">
            <a:avLst/>
          </a:prstGeom>
          <a:noFill/>
        </p:spPr>
        <p:txBody>
          <a:bodyPr wrap="square" lIns="0" tIns="0" rIns="0" bIns="0" rtlCol="0">
            <a:spAutoFit/>
          </a:bodyPr>
          <a:lstStyle/>
          <a:p>
            <a:r>
              <a:rPr lang="it-IT" b="1">
                <a:solidFill>
                  <a:schemeClr val="bg1"/>
                </a:solidFill>
              </a:rPr>
              <a:t>3</a:t>
            </a:r>
          </a:p>
        </p:txBody>
      </p:sp>
      <p:sp>
        <p:nvSpPr>
          <p:cNvPr id="28" name="TextBox 27">
            <a:extLst>
              <a:ext uri="{FF2B5EF4-FFF2-40B4-BE49-F238E27FC236}">
                <a16:creationId xmlns:a16="http://schemas.microsoft.com/office/drawing/2014/main" id="{42FF00C0-E85C-4198-AACF-AFECBE20EB3C}"/>
              </a:ext>
            </a:extLst>
          </p:cNvPr>
          <p:cNvSpPr txBox="1"/>
          <p:nvPr/>
        </p:nvSpPr>
        <p:spPr>
          <a:xfrm>
            <a:off x="4800107" y="6264203"/>
            <a:ext cx="1080186" cy="369332"/>
          </a:xfrm>
          <a:prstGeom prst="rect">
            <a:avLst/>
          </a:prstGeom>
          <a:noFill/>
        </p:spPr>
        <p:txBody>
          <a:bodyPr wrap="square" lIns="0" tIns="0" rIns="0" bIns="0" rtlCol="0">
            <a:spAutoFit/>
          </a:bodyPr>
          <a:lstStyle/>
          <a:p>
            <a:r>
              <a:rPr lang="it-IT" sz="800" dirty="0">
                <a:solidFill>
                  <a:schemeClr val="bg1"/>
                </a:solidFill>
              </a:rPr>
              <a:t>Compilazione del report e invio email ai richiedenti</a:t>
            </a:r>
          </a:p>
        </p:txBody>
      </p:sp>
      <p:sp>
        <p:nvSpPr>
          <p:cNvPr id="29" name="TextBox 28">
            <a:extLst>
              <a:ext uri="{FF2B5EF4-FFF2-40B4-BE49-F238E27FC236}">
                <a16:creationId xmlns:a16="http://schemas.microsoft.com/office/drawing/2014/main" id="{1ACF672C-4F5D-4416-86B2-2C4EDD50435C}"/>
              </a:ext>
            </a:extLst>
          </p:cNvPr>
          <p:cNvSpPr txBox="1"/>
          <p:nvPr/>
        </p:nvSpPr>
        <p:spPr>
          <a:xfrm>
            <a:off x="4622936" y="6216838"/>
            <a:ext cx="296190" cy="276999"/>
          </a:xfrm>
          <a:prstGeom prst="rect">
            <a:avLst/>
          </a:prstGeom>
          <a:noFill/>
        </p:spPr>
        <p:txBody>
          <a:bodyPr wrap="square" lIns="0" tIns="0" rIns="0" bIns="0" rtlCol="0">
            <a:spAutoFit/>
          </a:bodyPr>
          <a:lstStyle/>
          <a:p>
            <a:r>
              <a:rPr lang="it-IT" b="1">
                <a:solidFill>
                  <a:schemeClr val="bg1"/>
                </a:solidFill>
              </a:rPr>
              <a:t>4</a:t>
            </a:r>
          </a:p>
        </p:txBody>
      </p:sp>
      <p:sp>
        <p:nvSpPr>
          <p:cNvPr id="7" name="TextBox 6">
            <a:extLst>
              <a:ext uri="{FF2B5EF4-FFF2-40B4-BE49-F238E27FC236}">
                <a16:creationId xmlns:a16="http://schemas.microsoft.com/office/drawing/2014/main" id="{EC26F748-E5BA-42C3-A7C4-33D905E935F9}"/>
              </a:ext>
            </a:extLst>
          </p:cNvPr>
          <p:cNvSpPr txBox="1"/>
          <p:nvPr/>
        </p:nvSpPr>
        <p:spPr>
          <a:xfrm>
            <a:off x="249391" y="2248069"/>
            <a:ext cx="8984256" cy="246221"/>
          </a:xfrm>
          <a:prstGeom prst="rect">
            <a:avLst/>
          </a:prstGeom>
          <a:noFill/>
        </p:spPr>
        <p:txBody>
          <a:bodyPr wrap="square" lIns="0" tIns="0" rIns="0" bIns="0" rtlCol="0">
            <a:spAutoFit/>
          </a:bodyPr>
          <a:lstStyle/>
          <a:p>
            <a:r>
              <a:rPr lang="it-IT" sz="1600" b="1" dirty="0">
                <a:solidFill>
                  <a:schemeClr val="bg1"/>
                </a:solidFill>
              </a:rPr>
              <a:t>METODO CONVENZIONALE </a:t>
            </a:r>
            <a:r>
              <a:rPr lang="it-IT" sz="1600" b="1" dirty="0">
                <a:solidFill>
                  <a:schemeClr val="tx1">
                    <a:lumMod val="65000"/>
                    <a:lumOff val="35000"/>
                  </a:schemeClr>
                </a:solidFill>
              </a:rPr>
              <a:t>&gt;&gt;&gt;&gt;&gt;&gt;&gt;&gt;&gt;&gt;&gt;&gt;&gt;&gt;&gt;&gt;&gt;&gt;&gt;</a:t>
            </a:r>
            <a:r>
              <a:rPr lang="it-IT" sz="1600" b="1" dirty="0">
                <a:solidFill>
                  <a:schemeClr val="bg1"/>
                </a:solidFill>
              </a:rPr>
              <a:t> </a:t>
            </a:r>
            <a:r>
              <a:rPr lang="it-IT" sz="1600" b="1" dirty="0">
                <a:solidFill>
                  <a:schemeClr val="tx1">
                    <a:lumMod val="65000"/>
                    <a:lumOff val="35000"/>
                  </a:schemeClr>
                </a:solidFill>
              </a:rPr>
              <a:t>TEMPO TOTALE: </a:t>
            </a:r>
            <a:r>
              <a:rPr lang="it-IT" sz="1600" dirty="0">
                <a:solidFill>
                  <a:schemeClr val="tx1">
                    <a:lumMod val="65000"/>
                    <a:lumOff val="35000"/>
                  </a:schemeClr>
                </a:solidFill>
              </a:rPr>
              <a:t>1 giorno, 1 h e 55 min</a:t>
            </a:r>
          </a:p>
        </p:txBody>
      </p:sp>
      <p:sp>
        <p:nvSpPr>
          <p:cNvPr id="30" name="TextBox 29">
            <a:extLst>
              <a:ext uri="{FF2B5EF4-FFF2-40B4-BE49-F238E27FC236}">
                <a16:creationId xmlns:a16="http://schemas.microsoft.com/office/drawing/2014/main" id="{78424441-CC50-41F3-9D5A-A414D9D1B577}"/>
              </a:ext>
            </a:extLst>
          </p:cNvPr>
          <p:cNvSpPr txBox="1"/>
          <p:nvPr/>
        </p:nvSpPr>
        <p:spPr>
          <a:xfrm>
            <a:off x="249391" y="4520750"/>
            <a:ext cx="5752363" cy="246221"/>
          </a:xfrm>
          <a:prstGeom prst="rect">
            <a:avLst/>
          </a:prstGeom>
          <a:noFill/>
        </p:spPr>
        <p:txBody>
          <a:bodyPr wrap="square" lIns="0" tIns="0" rIns="0" bIns="0" rtlCol="0">
            <a:spAutoFit/>
          </a:bodyPr>
          <a:lstStyle/>
          <a:p>
            <a:r>
              <a:rPr lang="it-IT" sz="1600" b="1" dirty="0">
                <a:solidFill>
                  <a:schemeClr val="bg1"/>
                </a:solidFill>
              </a:rPr>
              <a:t>METODO DIGITALE </a:t>
            </a:r>
            <a:r>
              <a:rPr lang="it-IT" sz="1600" b="1" dirty="0">
                <a:solidFill>
                  <a:schemeClr val="tx1">
                    <a:lumMod val="65000"/>
                    <a:lumOff val="35000"/>
                  </a:schemeClr>
                </a:solidFill>
              </a:rPr>
              <a:t>&gt;&gt;&gt;&gt;&gt;&gt;&gt;&gt;&gt;&gt;</a:t>
            </a:r>
            <a:r>
              <a:rPr lang="it-IT" sz="1600" b="1" dirty="0">
                <a:solidFill>
                  <a:schemeClr val="bg1"/>
                </a:solidFill>
              </a:rPr>
              <a:t> </a:t>
            </a:r>
            <a:r>
              <a:rPr lang="it-IT" sz="1600" b="1" dirty="0">
                <a:solidFill>
                  <a:schemeClr val="tx1">
                    <a:lumMod val="65000"/>
                    <a:lumOff val="35000"/>
                  </a:schemeClr>
                </a:solidFill>
              </a:rPr>
              <a:t>TEMPO TOTALE: </a:t>
            </a:r>
            <a:r>
              <a:rPr lang="it-IT" sz="1600" dirty="0">
                <a:solidFill>
                  <a:schemeClr val="tx1">
                    <a:lumMod val="65000"/>
                    <a:lumOff val="35000"/>
                  </a:schemeClr>
                </a:solidFill>
              </a:rPr>
              <a:t>8 min</a:t>
            </a:r>
          </a:p>
        </p:txBody>
      </p:sp>
    </p:spTree>
    <p:extLst>
      <p:ext uri="{BB962C8B-B14F-4D97-AF65-F5344CB8AC3E}">
        <p14:creationId xmlns:p14="http://schemas.microsoft.com/office/powerpoint/2010/main" val="28502625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091A5-339A-45A7-B9EE-E709808B21BF}"/>
              </a:ext>
            </a:extLst>
          </p:cNvPr>
          <p:cNvSpPr>
            <a:spLocks noGrp="1"/>
          </p:cNvSpPr>
          <p:nvPr>
            <p:ph type="title"/>
          </p:nvPr>
        </p:nvSpPr>
        <p:spPr>
          <a:xfrm>
            <a:off x="528045" y="706186"/>
            <a:ext cx="8473080" cy="357662"/>
          </a:xfrm>
        </p:spPr>
        <p:txBody>
          <a:bodyPr/>
          <a:lstStyle/>
          <a:p>
            <a:r>
              <a:rPr lang="it-IT" dirty="0">
                <a:solidFill>
                  <a:schemeClr val="tx1">
                    <a:lumMod val="65000"/>
                    <a:lumOff val="35000"/>
                  </a:schemeClr>
                </a:solidFill>
              </a:rPr>
              <a:t>Flusso di lavoro per Dispositivi per l’Apnea nel sonno</a:t>
            </a:r>
          </a:p>
        </p:txBody>
      </p:sp>
      <p:sp>
        <p:nvSpPr>
          <p:cNvPr id="10" name="Content Placeholder 9">
            <a:extLst>
              <a:ext uri="{FF2B5EF4-FFF2-40B4-BE49-F238E27FC236}">
                <a16:creationId xmlns:a16="http://schemas.microsoft.com/office/drawing/2014/main" id="{740EB13D-AF8F-4132-B310-B6C4600DE258}"/>
              </a:ext>
            </a:extLst>
          </p:cNvPr>
          <p:cNvSpPr>
            <a:spLocks noGrp="1"/>
          </p:cNvSpPr>
          <p:nvPr>
            <p:ph idx="1"/>
          </p:nvPr>
        </p:nvSpPr>
        <p:spPr/>
        <p:txBody>
          <a:bodyPr/>
          <a:lstStyle/>
          <a:p>
            <a:pPr marL="0" indent="0">
              <a:buNone/>
            </a:pPr>
            <a:r>
              <a:rPr lang="it-IT">
                <a:solidFill>
                  <a:schemeClr val="tx1">
                    <a:lumMod val="65000"/>
                    <a:lumOff val="35000"/>
                  </a:schemeClr>
                </a:solidFill>
              </a:rPr>
              <a:t>Rendete lineare il vostro flusso di lavoro per l’apnea nel sonno</a:t>
            </a:r>
          </a:p>
          <a:p>
            <a:r>
              <a:rPr lang="it-IT">
                <a:solidFill>
                  <a:schemeClr val="tx1">
                    <a:lumMod val="65000"/>
                    <a:lumOff val="35000"/>
                  </a:schemeClr>
                </a:solidFill>
              </a:rPr>
              <a:t>Aumento dell’efficienza e tempi di consegna più rapidi</a:t>
            </a:r>
          </a:p>
          <a:p>
            <a:r>
              <a:rPr lang="it-IT">
                <a:solidFill>
                  <a:schemeClr val="tx1">
                    <a:lumMod val="65000"/>
                    <a:lumOff val="35000"/>
                  </a:schemeClr>
                </a:solidFill>
              </a:rPr>
              <a:t>Acquisizione efficiente in un singolo set di dati dei bite che vi servono</a:t>
            </a:r>
          </a:p>
          <a:p>
            <a:r>
              <a:rPr lang="it-IT">
                <a:solidFill>
                  <a:schemeClr val="tx1">
                    <a:lumMod val="65000"/>
                    <a:lumOff val="35000"/>
                  </a:schemeClr>
                </a:solidFill>
              </a:rPr>
              <a:t>Accuratezza migliorata, meno rifacimenti</a:t>
            </a:r>
          </a:p>
          <a:p>
            <a:r>
              <a:rPr lang="it-IT">
                <a:solidFill>
                  <a:schemeClr val="tx1">
                    <a:lumMod val="65000"/>
                    <a:lumOff val="35000"/>
                  </a:schemeClr>
                </a:solidFill>
              </a:rPr>
              <a:t>Riduzione del costo per i materiali, il tempo e la spedizione</a:t>
            </a:r>
          </a:p>
          <a:p>
            <a:r>
              <a:rPr lang="it-IT">
                <a:solidFill>
                  <a:schemeClr val="tx1">
                    <a:lumMod val="65000"/>
                    <a:lumOff val="35000"/>
                  </a:schemeClr>
                </a:solidFill>
              </a:rPr>
              <a:t>Aumento della soddisfazione dei pazienti e dei richiedenti</a:t>
            </a:r>
          </a:p>
          <a:p>
            <a:r>
              <a:rPr lang="it-IT">
                <a:solidFill>
                  <a:schemeClr val="tx1">
                    <a:lumMod val="65000"/>
                    <a:lumOff val="35000"/>
                  </a:schemeClr>
                </a:solidFill>
              </a:rPr>
              <a:t>Tempo più breve per le sostituzioni</a:t>
            </a:r>
          </a:p>
          <a:p>
            <a:r>
              <a:rPr lang="it-IT">
                <a:solidFill>
                  <a:schemeClr val="tx1">
                    <a:lumMod val="65000"/>
                    <a:lumOff val="35000"/>
                  </a:schemeClr>
                </a:solidFill>
              </a:rPr>
              <a:t>Un’ampia gamma di applicazioni</a:t>
            </a:r>
          </a:p>
          <a:p>
            <a:r>
              <a:rPr lang="it-IT">
                <a:solidFill>
                  <a:schemeClr val="tx1">
                    <a:lumMod val="65000"/>
                    <a:lumOff val="35000"/>
                  </a:schemeClr>
                </a:solidFill>
              </a:rPr>
              <a:t>Portatile e ideale per gli studi con più sedi</a:t>
            </a:r>
          </a:p>
          <a:p>
            <a:r>
              <a:rPr lang="it-IT">
                <a:solidFill>
                  <a:schemeClr val="tx1">
                    <a:lumMod val="65000"/>
                    <a:lumOff val="35000"/>
                  </a:schemeClr>
                </a:solidFill>
              </a:rPr>
              <a:t>Flusso di lavoro senza soluzione di continuità e diretto con il fabbricante</a:t>
            </a:r>
          </a:p>
        </p:txBody>
      </p:sp>
      <p:sp>
        <p:nvSpPr>
          <p:cNvPr id="4" name="Date Placeholder 3">
            <a:extLst>
              <a:ext uri="{FF2B5EF4-FFF2-40B4-BE49-F238E27FC236}">
                <a16:creationId xmlns:a16="http://schemas.microsoft.com/office/drawing/2014/main" id="{43BAEB2A-476A-4DE4-818C-91E845C0AB3A}"/>
              </a:ext>
            </a:extLst>
          </p:cNvPr>
          <p:cNvSpPr>
            <a:spLocks noGrp="1"/>
          </p:cNvSpPr>
          <p:nvPr>
            <p:ph type="dt" sz="half" idx="10"/>
          </p:nvPr>
        </p:nvSpPr>
        <p:spPr/>
        <p:txBody>
          <a:bodyPr/>
          <a:lstStyle/>
          <a:p>
            <a:fld id="{285AE4DD-13A3-4CE7-B5FF-C4BE82417BFA}" type="datetime3">
              <a:rPr lang="da-DK" noProof="0" smtClean="0"/>
              <a:t>07.10.2019</a:t>
            </a:fld>
            <a:endParaRPr lang="da-DK" noProof="0"/>
          </a:p>
        </p:txBody>
      </p:sp>
      <p:sp>
        <p:nvSpPr>
          <p:cNvPr id="7" name="Rectangle 6">
            <a:extLst>
              <a:ext uri="{FF2B5EF4-FFF2-40B4-BE49-F238E27FC236}">
                <a16:creationId xmlns:a16="http://schemas.microsoft.com/office/drawing/2014/main" id="{19A67F8E-5AE9-412D-81FB-8E7D241EBAA9}"/>
              </a:ext>
            </a:extLst>
          </p:cNvPr>
          <p:cNvSpPr/>
          <p:nvPr/>
        </p:nvSpPr>
        <p:spPr>
          <a:xfrm>
            <a:off x="936280" y="5117411"/>
            <a:ext cx="1608134" cy="923330"/>
          </a:xfrm>
          <a:prstGeom prst="rect">
            <a:avLst/>
          </a:prstGeom>
          <a:noFill/>
        </p:spPr>
        <p:txBody>
          <a:bodyPr wrap="none" lIns="91440" tIns="45720" rIns="91440" bIns="45720">
            <a:spAutoFit/>
          </a:bodyPr>
          <a:lstStyle/>
          <a:p>
            <a:pPr algn="ctr"/>
            <a:r>
              <a:rPr lang="it-IT" sz="5400" b="0" cap="none" dirty="0">
                <a:ln w="0"/>
                <a:solidFill>
                  <a:srgbClr val="FF0066"/>
                </a:solidFill>
                <a:effectLst>
                  <a:outerShdw blurRad="38100" dist="19050" dir="2700000" algn="tl" rotWithShape="0">
                    <a:schemeClr val="dk1">
                      <a:alpha val="40000"/>
                    </a:schemeClr>
                  </a:outerShdw>
                </a:effectLst>
              </a:rPr>
              <a:t>segnaposto</a:t>
            </a:r>
          </a:p>
        </p:txBody>
      </p:sp>
      <p:pic>
        <p:nvPicPr>
          <p:cNvPr id="8" name="Picture 7">
            <a:extLst>
              <a:ext uri="{FF2B5EF4-FFF2-40B4-BE49-F238E27FC236}">
                <a16:creationId xmlns:a16="http://schemas.microsoft.com/office/drawing/2014/main" id="{1CCF253F-1541-4C48-B901-655E25BD2F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2" y="4098691"/>
            <a:ext cx="9144000" cy="2587162"/>
          </a:xfrm>
          <a:prstGeom prst="rect">
            <a:avLst/>
          </a:prstGeom>
        </p:spPr>
      </p:pic>
      <p:sp>
        <p:nvSpPr>
          <p:cNvPr id="9" name="TextBox 8">
            <a:extLst>
              <a:ext uri="{FF2B5EF4-FFF2-40B4-BE49-F238E27FC236}">
                <a16:creationId xmlns:a16="http://schemas.microsoft.com/office/drawing/2014/main" id="{A1F16C47-BA48-4DA0-B3EC-DF8C3E0FC9DA}"/>
              </a:ext>
            </a:extLst>
          </p:cNvPr>
          <p:cNvSpPr txBox="1"/>
          <p:nvPr/>
        </p:nvSpPr>
        <p:spPr>
          <a:xfrm>
            <a:off x="495025" y="6040741"/>
            <a:ext cx="1522034" cy="461665"/>
          </a:xfrm>
          <a:prstGeom prst="rect">
            <a:avLst/>
          </a:prstGeom>
          <a:noFill/>
        </p:spPr>
        <p:txBody>
          <a:bodyPr wrap="square" lIns="0" tIns="0" rIns="0" bIns="0" rtlCol="0">
            <a:spAutoFit/>
          </a:bodyPr>
          <a:lstStyle/>
          <a:p>
            <a:r>
              <a:rPr lang="it-IT" sz="1000">
                <a:solidFill>
                  <a:schemeClr val="bg1"/>
                </a:solidFill>
              </a:rPr>
              <a:t>Acquisizione in un singolo set di dati delle impronte digitali con bite multipli</a:t>
            </a:r>
          </a:p>
        </p:txBody>
      </p:sp>
      <p:sp>
        <p:nvSpPr>
          <p:cNvPr id="11" name="TextBox 10">
            <a:extLst>
              <a:ext uri="{FF2B5EF4-FFF2-40B4-BE49-F238E27FC236}">
                <a16:creationId xmlns:a16="http://schemas.microsoft.com/office/drawing/2014/main" id="{65FBC931-0FCF-40A9-ADC7-51BDB9E84B91}"/>
              </a:ext>
            </a:extLst>
          </p:cNvPr>
          <p:cNvSpPr txBox="1"/>
          <p:nvPr/>
        </p:nvSpPr>
        <p:spPr>
          <a:xfrm>
            <a:off x="206192" y="6040741"/>
            <a:ext cx="296190" cy="369332"/>
          </a:xfrm>
          <a:prstGeom prst="rect">
            <a:avLst/>
          </a:prstGeom>
          <a:noFill/>
        </p:spPr>
        <p:txBody>
          <a:bodyPr wrap="square" lIns="0" tIns="0" rIns="0" bIns="0" rtlCol="0">
            <a:spAutoFit/>
          </a:bodyPr>
          <a:lstStyle/>
          <a:p>
            <a:r>
              <a:rPr lang="it-IT" sz="2400" b="1">
                <a:solidFill>
                  <a:schemeClr val="bg1"/>
                </a:solidFill>
              </a:rPr>
              <a:t>1</a:t>
            </a:r>
          </a:p>
        </p:txBody>
      </p:sp>
      <p:sp>
        <p:nvSpPr>
          <p:cNvPr id="12" name="TextBox 11">
            <a:extLst>
              <a:ext uri="{FF2B5EF4-FFF2-40B4-BE49-F238E27FC236}">
                <a16:creationId xmlns:a16="http://schemas.microsoft.com/office/drawing/2014/main" id="{4CA9222F-4A3E-4661-8077-C05B88BBBF02}"/>
              </a:ext>
            </a:extLst>
          </p:cNvPr>
          <p:cNvSpPr txBox="1"/>
          <p:nvPr/>
        </p:nvSpPr>
        <p:spPr>
          <a:xfrm>
            <a:off x="2617975" y="6040741"/>
            <a:ext cx="1522034" cy="615553"/>
          </a:xfrm>
          <a:prstGeom prst="rect">
            <a:avLst/>
          </a:prstGeom>
          <a:noFill/>
        </p:spPr>
        <p:txBody>
          <a:bodyPr wrap="square" lIns="0" tIns="0" rIns="0" bIns="0" rtlCol="0">
            <a:spAutoFit/>
          </a:bodyPr>
          <a:lstStyle/>
          <a:p>
            <a:r>
              <a:rPr lang="it-IT" sz="1000">
                <a:solidFill>
                  <a:schemeClr val="bg1"/>
                </a:solidFill>
              </a:rPr>
              <a:t>Invio delle impronte digitali comprendenti bite multipli come file STL aperto tramite CS Connect</a:t>
            </a:r>
          </a:p>
        </p:txBody>
      </p:sp>
      <p:sp>
        <p:nvSpPr>
          <p:cNvPr id="13" name="TextBox 12">
            <a:extLst>
              <a:ext uri="{FF2B5EF4-FFF2-40B4-BE49-F238E27FC236}">
                <a16:creationId xmlns:a16="http://schemas.microsoft.com/office/drawing/2014/main" id="{13E82B16-DFE4-44FA-83B2-A21E1C78E45C}"/>
              </a:ext>
            </a:extLst>
          </p:cNvPr>
          <p:cNvSpPr txBox="1"/>
          <p:nvPr/>
        </p:nvSpPr>
        <p:spPr>
          <a:xfrm>
            <a:off x="2329142" y="6040741"/>
            <a:ext cx="296190" cy="369332"/>
          </a:xfrm>
          <a:prstGeom prst="rect">
            <a:avLst/>
          </a:prstGeom>
          <a:noFill/>
        </p:spPr>
        <p:txBody>
          <a:bodyPr wrap="square" lIns="0" tIns="0" rIns="0" bIns="0" rtlCol="0">
            <a:spAutoFit/>
          </a:bodyPr>
          <a:lstStyle/>
          <a:p>
            <a:r>
              <a:rPr lang="it-IT" sz="2400" b="1">
                <a:solidFill>
                  <a:schemeClr val="bg1"/>
                </a:solidFill>
              </a:rPr>
              <a:t>2</a:t>
            </a:r>
          </a:p>
        </p:txBody>
      </p:sp>
      <p:sp>
        <p:nvSpPr>
          <p:cNvPr id="14" name="TextBox 13">
            <a:extLst>
              <a:ext uri="{FF2B5EF4-FFF2-40B4-BE49-F238E27FC236}">
                <a16:creationId xmlns:a16="http://schemas.microsoft.com/office/drawing/2014/main" id="{171CE588-7394-4E83-AE45-97740BE32A5B}"/>
              </a:ext>
            </a:extLst>
          </p:cNvPr>
          <p:cNvSpPr txBox="1"/>
          <p:nvPr/>
        </p:nvSpPr>
        <p:spPr>
          <a:xfrm>
            <a:off x="5024859" y="6040741"/>
            <a:ext cx="1522034" cy="461665"/>
          </a:xfrm>
          <a:prstGeom prst="rect">
            <a:avLst/>
          </a:prstGeom>
          <a:noFill/>
        </p:spPr>
        <p:txBody>
          <a:bodyPr wrap="square" lIns="0" tIns="0" rIns="0" bIns="0" rtlCol="0">
            <a:spAutoFit/>
          </a:bodyPr>
          <a:lstStyle/>
          <a:p>
            <a:r>
              <a:rPr lang="it-IT" sz="1000">
                <a:solidFill>
                  <a:schemeClr val="bg1"/>
                </a:solidFill>
              </a:rPr>
              <a:t>Fabbricazione del dispositivo per l’apnea e spedizione allo studio</a:t>
            </a:r>
          </a:p>
        </p:txBody>
      </p:sp>
      <p:sp>
        <p:nvSpPr>
          <p:cNvPr id="15" name="TextBox 14">
            <a:extLst>
              <a:ext uri="{FF2B5EF4-FFF2-40B4-BE49-F238E27FC236}">
                <a16:creationId xmlns:a16="http://schemas.microsoft.com/office/drawing/2014/main" id="{22AEC42C-9AFD-4DA9-8CA0-B06C81462C67}"/>
              </a:ext>
            </a:extLst>
          </p:cNvPr>
          <p:cNvSpPr txBox="1"/>
          <p:nvPr/>
        </p:nvSpPr>
        <p:spPr>
          <a:xfrm>
            <a:off x="4736026" y="6040741"/>
            <a:ext cx="296190" cy="369332"/>
          </a:xfrm>
          <a:prstGeom prst="rect">
            <a:avLst/>
          </a:prstGeom>
          <a:noFill/>
        </p:spPr>
        <p:txBody>
          <a:bodyPr wrap="square" lIns="0" tIns="0" rIns="0" bIns="0" rtlCol="0">
            <a:spAutoFit/>
          </a:bodyPr>
          <a:lstStyle/>
          <a:p>
            <a:r>
              <a:rPr lang="it-IT" sz="2400" b="1">
                <a:solidFill>
                  <a:schemeClr val="bg1"/>
                </a:solidFill>
              </a:rPr>
              <a:t>3</a:t>
            </a:r>
          </a:p>
        </p:txBody>
      </p:sp>
      <p:sp>
        <p:nvSpPr>
          <p:cNvPr id="16" name="TextBox 15">
            <a:extLst>
              <a:ext uri="{FF2B5EF4-FFF2-40B4-BE49-F238E27FC236}">
                <a16:creationId xmlns:a16="http://schemas.microsoft.com/office/drawing/2014/main" id="{812A7B14-8B95-468E-9052-C7BED4DD69F4}"/>
              </a:ext>
            </a:extLst>
          </p:cNvPr>
          <p:cNvSpPr txBox="1"/>
          <p:nvPr/>
        </p:nvSpPr>
        <p:spPr>
          <a:xfrm>
            <a:off x="7167587" y="6040741"/>
            <a:ext cx="1522034" cy="307777"/>
          </a:xfrm>
          <a:prstGeom prst="rect">
            <a:avLst/>
          </a:prstGeom>
          <a:noFill/>
        </p:spPr>
        <p:txBody>
          <a:bodyPr wrap="square" lIns="0" tIns="0" rIns="0" bIns="0" rtlCol="0">
            <a:spAutoFit/>
          </a:bodyPr>
          <a:lstStyle/>
          <a:p>
            <a:r>
              <a:rPr lang="it-IT" sz="1000">
                <a:solidFill>
                  <a:schemeClr val="bg1"/>
                </a:solidFill>
              </a:rPr>
              <a:t>Consegna al paziente del dispositivo finale per l’apnea</a:t>
            </a:r>
          </a:p>
        </p:txBody>
      </p:sp>
      <p:sp>
        <p:nvSpPr>
          <p:cNvPr id="17" name="TextBox 16">
            <a:extLst>
              <a:ext uri="{FF2B5EF4-FFF2-40B4-BE49-F238E27FC236}">
                <a16:creationId xmlns:a16="http://schemas.microsoft.com/office/drawing/2014/main" id="{97A694FE-8607-4CA3-97B3-C3234CD71C8A}"/>
              </a:ext>
            </a:extLst>
          </p:cNvPr>
          <p:cNvSpPr txBox="1"/>
          <p:nvPr/>
        </p:nvSpPr>
        <p:spPr>
          <a:xfrm>
            <a:off x="6878754" y="6040741"/>
            <a:ext cx="296190" cy="369332"/>
          </a:xfrm>
          <a:prstGeom prst="rect">
            <a:avLst/>
          </a:prstGeom>
          <a:noFill/>
        </p:spPr>
        <p:txBody>
          <a:bodyPr wrap="square" lIns="0" tIns="0" rIns="0" bIns="0" rtlCol="0">
            <a:spAutoFit/>
          </a:bodyPr>
          <a:lstStyle/>
          <a:p>
            <a:r>
              <a:rPr lang="it-IT" sz="2400" b="1">
                <a:solidFill>
                  <a:schemeClr val="bg1"/>
                </a:solidFill>
              </a:rPr>
              <a:t>4</a:t>
            </a:r>
          </a:p>
        </p:txBody>
      </p:sp>
    </p:spTree>
    <p:extLst>
      <p:ext uri="{BB962C8B-B14F-4D97-AF65-F5344CB8AC3E}">
        <p14:creationId xmlns:p14="http://schemas.microsoft.com/office/powerpoint/2010/main" val="36093077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Un elenco in crescita di partner globali</a:t>
            </a:r>
          </a:p>
        </p:txBody>
      </p:sp>
      <p:sp>
        <p:nvSpPr>
          <p:cNvPr id="27" name="Content Placeholder 26"/>
          <p:cNvSpPr>
            <a:spLocks noGrp="1"/>
          </p:cNvSpPr>
          <p:nvPr>
            <p:ph idx="1"/>
          </p:nvPr>
        </p:nvSpPr>
        <p:spPr/>
        <p:txBody>
          <a:bodyPr/>
          <a:lstStyle/>
          <a:p>
            <a:pPr marL="0" indent="0">
              <a:buNone/>
            </a:pPr>
            <a:r>
              <a:rPr lang="it-IT"/>
              <a:t>CS 3600 è un sistema aperto che opera con qualsiasi software CAD che accetta file STL.  Lavoriamo attivamente con le terze parti per validare formalmente la compatibilità.</a:t>
            </a:r>
          </a:p>
          <a:p>
            <a:pPr marL="0" indent="0">
              <a:buNone/>
            </a:pPr>
            <a:endParaRPr lang="en-US" dirty="0"/>
          </a:p>
        </p:txBody>
      </p:sp>
      <p:sp>
        <p:nvSpPr>
          <p:cNvPr id="6" name="Date Placeholder 3">
            <a:extLst>
              <a:ext uri="{FF2B5EF4-FFF2-40B4-BE49-F238E27FC236}">
                <a16:creationId xmlns:a16="http://schemas.microsoft.com/office/drawing/2014/main" id="{79E0B691-82C7-4E5B-ADB3-CB177A60D2DF}"/>
              </a:ext>
            </a:extLst>
          </p:cNvPr>
          <p:cNvSpPr>
            <a:spLocks noGrp="1"/>
          </p:cNvSpPr>
          <p:nvPr/>
        </p:nvSpPr>
        <p:spPr>
          <a:xfrm>
            <a:off x="-978889" y="6577045"/>
            <a:ext cx="0" cy="0"/>
          </a:xfrm>
          <a:prstGeom prst="rect">
            <a:avLst/>
          </a:prstGeom>
        </p:spPr>
        <p:txBody>
          <a:bodyPr vert="horz" lIns="0" tIns="0" rIns="0" bIns="0" rtlCol="0" anchor="b"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0AA8794-0C0D-4784-BC17-4E05D85E9071}" type="datetime3">
              <a:rPr lang="da-DK" noProof="0" smtClean="0"/>
              <a:pPr/>
              <a:t>07.10.2019</a:t>
            </a:fld>
            <a:endParaRPr lang="da-DK" noProof="0"/>
          </a:p>
        </p:txBody>
      </p:sp>
      <p:sp>
        <p:nvSpPr>
          <p:cNvPr id="7" name="Slide Number Placeholder 4">
            <a:extLst>
              <a:ext uri="{FF2B5EF4-FFF2-40B4-BE49-F238E27FC236}">
                <a16:creationId xmlns:a16="http://schemas.microsoft.com/office/drawing/2014/main" id="{105A4D41-F2B1-42E0-B8BC-4897FB68F318}"/>
              </a:ext>
            </a:extLst>
          </p:cNvPr>
          <p:cNvSpPr>
            <a:spLocks noGrp="1"/>
          </p:cNvSpPr>
          <p:nvPr/>
        </p:nvSpPr>
        <p:spPr>
          <a:xfrm>
            <a:off x="-256576" y="5883522"/>
            <a:ext cx="246332" cy="137724"/>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pPr/>
              <a:t>68</a:t>
            </a:fld>
            <a:endParaRPr lang="en-GB"/>
          </a:p>
        </p:txBody>
      </p:sp>
      <p:sp>
        <p:nvSpPr>
          <p:cNvPr id="8" name="Rectangle 7">
            <a:extLst>
              <a:ext uri="{FF2B5EF4-FFF2-40B4-BE49-F238E27FC236}">
                <a16:creationId xmlns:a16="http://schemas.microsoft.com/office/drawing/2014/main" id="{EAC45718-055B-4D8F-B6A5-8C38AE35795A}"/>
              </a:ext>
            </a:extLst>
          </p:cNvPr>
          <p:cNvSpPr/>
          <p:nvPr/>
        </p:nvSpPr>
        <p:spPr>
          <a:xfrm>
            <a:off x="173715" y="2079535"/>
            <a:ext cx="4343400"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noProof="0" dirty="0" err="1">
              <a:solidFill>
                <a:schemeClr val="tx1"/>
              </a:solidFill>
            </a:endParaRPr>
          </a:p>
        </p:txBody>
      </p:sp>
      <p:sp>
        <p:nvSpPr>
          <p:cNvPr id="9" name="Rectangle 8">
            <a:extLst>
              <a:ext uri="{FF2B5EF4-FFF2-40B4-BE49-F238E27FC236}">
                <a16:creationId xmlns:a16="http://schemas.microsoft.com/office/drawing/2014/main" id="{0C7EE344-581E-4B50-913E-8F1C472FCBB6}"/>
              </a:ext>
            </a:extLst>
          </p:cNvPr>
          <p:cNvSpPr/>
          <p:nvPr/>
        </p:nvSpPr>
        <p:spPr>
          <a:xfrm>
            <a:off x="173715" y="4158691"/>
            <a:ext cx="4343400" cy="2011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noProof="0" dirty="0" err="1">
              <a:solidFill>
                <a:schemeClr val="tx1"/>
              </a:solidFill>
            </a:endParaRPr>
          </a:p>
        </p:txBody>
      </p:sp>
      <p:sp>
        <p:nvSpPr>
          <p:cNvPr id="10" name="Rectangle 9">
            <a:extLst>
              <a:ext uri="{FF2B5EF4-FFF2-40B4-BE49-F238E27FC236}">
                <a16:creationId xmlns:a16="http://schemas.microsoft.com/office/drawing/2014/main" id="{7B25E418-AF2D-43FD-8A47-FCC3DE258E8E}"/>
              </a:ext>
            </a:extLst>
          </p:cNvPr>
          <p:cNvSpPr/>
          <p:nvPr/>
        </p:nvSpPr>
        <p:spPr>
          <a:xfrm>
            <a:off x="4612935" y="4158691"/>
            <a:ext cx="4343400" cy="20116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noProof="0" dirty="0" err="1">
              <a:solidFill>
                <a:schemeClr val="tx1"/>
              </a:solidFill>
            </a:endParaRPr>
          </a:p>
        </p:txBody>
      </p:sp>
      <p:sp>
        <p:nvSpPr>
          <p:cNvPr id="11" name="Rectangle 10">
            <a:extLst>
              <a:ext uri="{FF2B5EF4-FFF2-40B4-BE49-F238E27FC236}">
                <a16:creationId xmlns:a16="http://schemas.microsoft.com/office/drawing/2014/main" id="{A858983A-3395-4D25-94BC-D4A3AA2FDCB4}"/>
              </a:ext>
            </a:extLst>
          </p:cNvPr>
          <p:cNvSpPr/>
          <p:nvPr/>
        </p:nvSpPr>
        <p:spPr>
          <a:xfrm>
            <a:off x="4612935" y="2079535"/>
            <a:ext cx="4343400" cy="20116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noProof="0" dirty="0" err="1">
              <a:solidFill>
                <a:schemeClr val="tx1"/>
              </a:solidFill>
            </a:endParaRPr>
          </a:p>
        </p:txBody>
      </p:sp>
      <p:sp>
        <p:nvSpPr>
          <p:cNvPr id="12" name="TextBox 9">
            <a:extLst>
              <a:ext uri="{FF2B5EF4-FFF2-40B4-BE49-F238E27FC236}">
                <a16:creationId xmlns:a16="http://schemas.microsoft.com/office/drawing/2014/main" id="{EE7A657F-A4E7-47CF-8FAF-904FCDCCA1E6}"/>
              </a:ext>
            </a:extLst>
          </p:cNvPr>
          <p:cNvSpPr txBox="1"/>
          <p:nvPr/>
        </p:nvSpPr>
        <p:spPr>
          <a:xfrm>
            <a:off x="353523" y="2146133"/>
            <a:ext cx="3390341"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400">
                <a:solidFill>
                  <a:schemeClr val="bg1"/>
                </a:solidFill>
              </a:rPr>
              <a:t>Apparecchi ortodontici e trattamento</a:t>
            </a:r>
          </a:p>
          <a:p>
            <a:r>
              <a:rPr lang="it-IT" sz="1400"/>
              <a:t> </a:t>
            </a:r>
          </a:p>
        </p:txBody>
      </p:sp>
      <p:sp>
        <p:nvSpPr>
          <p:cNvPr id="13" name="TextBox 10">
            <a:extLst>
              <a:ext uri="{FF2B5EF4-FFF2-40B4-BE49-F238E27FC236}">
                <a16:creationId xmlns:a16="http://schemas.microsoft.com/office/drawing/2014/main" id="{7D2EACED-CC96-43D3-83E2-35A67082DD0D}"/>
              </a:ext>
            </a:extLst>
          </p:cNvPr>
          <p:cNvSpPr txBox="1"/>
          <p:nvPr/>
        </p:nvSpPr>
        <p:spPr>
          <a:xfrm>
            <a:off x="422531" y="2502749"/>
            <a:ext cx="2323491" cy="152349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2713" indent="-112713">
              <a:buFont typeface="Arial" panose="020B0604020202020204" pitchFamily="34" charset="0"/>
              <a:buChar char="•"/>
            </a:pPr>
            <a:r>
              <a:rPr lang="it-IT" sz="1100"/>
              <a:t>CA Digital</a:t>
            </a:r>
          </a:p>
          <a:p>
            <a:pPr marL="112713" indent="-112713">
              <a:buFont typeface="Arial" panose="020B0604020202020204" pitchFamily="34" charset="0"/>
              <a:buChar char="•"/>
            </a:pPr>
            <a:r>
              <a:rPr lang="it-IT" sz="1100"/>
              <a:t>Cfast</a:t>
            </a:r>
          </a:p>
          <a:p>
            <a:pPr marL="112713" indent="-112713">
              <a:buFont typeface="Arial" panose="020B0604020202020204" pitchFamily="34" charset="0"/>
              <a:buChar char="•"/>
            </a:pPr>
            <a:r>
              <a:rPr lang="it-IT" sz="1100"/>
              <a:t>Clear Correct</a:t>
            </a:r>
          </a:p>
          <a:p>
            <a:pPr marL="112713" indent="-112713">
              <a:buFont typeface="Arial" panose="020B0604020202020204" pitchFamily="34" charset="0"/>
              <a:buChar char="•"/>
            </a:pPr>
            <a:r>
              <a:rPr lang="it-IT" sz="1100"/>
              <a:t>e-Aligner</a:t>
            </a:r>
          </a:p>
          <a:p>
            <a:pPr marL="112713" indent="-112713">
              <a:buFont typeface="Arial" panose="020B0604020202020204" pitchFamily="34" charset="0"/>
              <a:buChar char="•"/>
            </a:pPr>
            <a:r>
              <a:rPr lang="it-IT" sz="1100"/>
              <a:t>EON Aligners</a:t>
            </a:r>
          </a:p>
          <a:p>
            <a:pPr marL="112713" indent="-112713">
              <a:buFont typeface="Arial" panose="020B0604020202020204" pitchFamily="34" charset="0"/>
              <a:buChar char="•"/>
            </a:pPr>
            <a:r>
              <a:rPr lang="it-IT" sz="1100"/>
              <a:t>Exceed</a:t>
            </a:r>
          </a:p>
          <a:p>
            <a:pPr marL="112713" indent="-112713">
              <a:buFont typeface="Arial" panose="020B0604020202020204" pitchFamily="34" charset="0"/>
              <a:buChar char="•"/>
            </a:pPr>
            <a:r>
              <a:rPr lang="it-IT" sz="1100"/>
              <a:t>Harmony</a:t>
            </a:r>
          </a:p>
          <a:p>
            <a:pPr marL="112713" indent="-112713">
              <a:buFont typeface="Arial" panose="020B0604020202020204" pitchFamily="34" charset="0"/>
              <a:buChar char="•"/>
            </a:pPr>
            <a:r>
              <a:rPr lang="it-IT" sz="1100"/>
              <a:t>Ideal Smile Aligner</a:t>
            </a:r>
          </a:p>
          <a:p>
            <a:pPr marL="112713" indent="-112713">
              <a:buFont typeface="Arial" panose="020B0604020202020204" pitchFamily="34" charset="0"/>
              <a:buChar char="•"/>
            </a:pPr>
            <a:r>
              <a:rPr lang="it-IT" sz="1100"/>
              <a:t>Incognito</a:t>
            </a:r>
          </a:p>
        </p:txBody>
      </p:sp>
      <p:sp>
        <p:nvSpPr>
          <p:cNvPr id="14" name="TextBox 11">
            <a:extLst>
              <a:ext uri="{FF2B5EF4-FFF2-40B4-BE49-F238E27FC236}">
                <a16:creationId xmlns:a16="http://schemas.microsoft.com/office/drawing/2014/main" id="{C884C3DE-6390-48EF-BC54-ACF8BE270FBE}"/>
              </a:ext>
            </a:extLst>
          </p:cNvPr>
          <p:cNvSpPr txBox="1"/>
          <p:nvPr/>
        </p:nvSpPr>
        <p:spPr>
          <a:xfrm>
            <a:off x="2085943" y="2495854"/>
            <a:ext cx="1877136" cy="152349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2713" indent="-112713">
              <a:buFont typeface="Arial" panose="020B0604020202020204" pitchFamily="34" charset="0"/>
              <a:buChar char="•"/>
            </a:pPr>
            <a:r>
              <a:rPr lang="it-IT" sz="1100"/>
              <a:t>Insignia</a:t>
            </a:r>
          </a:p>
          <a:p>
            <a:pPr marL="112713" indent="-112713">
              <a:buFont typeface="Arial" panose="020B0604020202020204" pitchFamily="34" charset="0"/>
              <a:buChar char="•"/>
            </a:pPr>
            <a:r>
              <a:rPr lang="it-IT" sz="1100"/>
              <a:t>Motion View</a:t>
            </a:r>
          </a:p>
          <a:p>
            <a:pPr marL="112713" indent="-112713">
              <a:buFont typeface="Arial" panose="020B0604020202020204" pitchFamily="34" charset="0"/>
              <a:buChar char="•"/>
            </a:pPr>
            <a:r>
              <a:rPr lang="it-IT" sz="1100"/>
              <a:t>Onyx Ceph</a:t>
            </a:r>
          </a:p>
          <a:p>
            <a:pPr marL="112713" indent="-112713">
              <a:buFont typeface="Arial" panose="020B0604020202020204" pitchFamily="34" charset="0"/>
              <a:buChar char="•"/>
            </a:pPr>
            <a:r>
              <a:rPr lang="it-IT" sz="1100"/>
              <a:t>Orchestrate 3D</a:t>
            </a:r>
          </a:p>
          <a:p>
            <a:pPr marL="112713" indent="-112713">
              <a:buFont typeface="Arial" panose="020B0604020202020204" pitchFamily="34" charset="0"/>
              <a:buChar char="•"/>
            </a:pPr>
            <a:r>
              <a:rPr lang="it-IT" sz="1100"/>
              <a:t>Orthocaps</a:t>
            </a:r>
          </a:p>
          <a:p>
            <a:pPr marL="112713" indent="-112713">
              <a:buFont typeface="Arial" panose="020B0604020202020204" pitchFamily="34" charset="0"/>
              <a:buChar char="•"/>
            </a:pPr>
            <a:r>
              <a:rPr lang="it-IT" sz="1100"/>
              <a:t>Modjaw</a:t>
            </a:r>
          </a:p>
          <a:p>
            <a:pPr marL="112713" indent="-112713">
              <a:buFont typeface="Arial" panose="020B0604020202020204" pitchFamily="34" charset="0"/>
              <a:buChar char="•"/>
            </a:pPr>
            <a:r>
              <a:rPr lang="it-IT" sz="1100"/>
              <a:t>Nutislab</a:t>
            </a:r>
          </a:p>
          <a:p>
            <a:pPr marL="112713" indent="-112713">
              <a:buFont typeface="Arial" panose="020B0604020202020204" pitchFamily="34" charset="0"/>
              <a:buChar char="•"/>
            </a:pPr>
            <a:r>
              <a:rPr lang="it-IT" sz="1100"/>
              <a:t>Rx Aligners</a:t>
            </a:r>
          </a:p>
          <a:p>
            <a:pPr marL="112713" indent="-112713">
              <a:buFont typeface="Arial" panose="020B0604020202020204" pitchFamily="34" charset="0"/>
              <a:buChar char="•"/>
            </a:pPr>
            <a:r>
              <a:rPr lang="it-IT" sz="1100"/>
              <a:t>S4S </a:t>
            </a:r>
          </a:p>
        </p:txBody>
      </p:sp>
      <p:sp>
        <p:nvSpPr>
          <p:cNvPr id="15" name="TextBox 12">
            <a:extLst>
              <a:ext uri="{FF2B5EF4-FFF2-40B4-BE49-F238E27FC236}">
                <a16:creationId xmlns:a16="http://schemas.microsoft.com/office/drawing/2014/main" id="{83041138-DCD5-49D1-85F7-F98AC3F008D7}"/>
              </a:ext>
            </a:extLst>
          </p:cNvPr>
          <p:cNvSpPr txBox="1"/>
          <p:nvPr/>
        </p:nvSpPr>
        <p:spPr>
          <a:xfrm>
            <a:off x="3395414" y="2495855"/>
            <a:ext cx="1487326" cy="50783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2713" indent="-112713">
              <a:buFont typeface="Arial" panose="020B0604020202020204" pitchFamily="34" charset="0"/>
              <a:buChar char="•"/>
            </a:pPr>
            <a:r>
              <a:rPr lang="it-IT" sz="1100"/>
              <a:t>Suresmile</a:t>
            </a:r>
          </a:p>
          <a:p>
            <a:pPr marL="112713" indent="-112713">
              <a:buFont typeface="Arial" panose="020B0604020202020204" pitchFamily="34" charset="0"/>
              <a:buChar char="•"/>
            </a:pPr>
            <a:r>
              <a:rPr lang="it-IT" sz="1100"/>
              <a:t>ZeroBase</a:t>
            </a:r>
          </a:p>
          <a:p>
            <a:pPr marL="112713" indent="-112713">
              <a:buFont typeface="Arial" panose="020B0604020202020204" pitchFamily="34" charset="0"/>
              <a:buChar char="•"/>
            </a:pPr>
            <a:r>
              <a:rPr lang="it-IT" sz="1100"/>
              <a:t>6 Month Smiles </a:t>
            </a:r>
          </a:p>
        </p:txBody>
      </p:sp>
      <p:sp>
        <p:nvSpPr>
          <p:cNvPr id="16" name="TextBox 13">
            <a:extLst>
              <a:ext uri="{FF2B5EF4-FFF2-40B4-BE49-F238E27FC236}">
                <a16:creationId xmlns:a16="http://schemas.microsoft.com/office/drawing/2014/main" id="{20628EED-2B08-4A3D-91A3-316A4D25A863}"/>
              </a:ext>
            </a:extLst>
          </p:cNvPr>
          <p:cNvSpPr txBox="1"/>
          <p:nvPr/>
        </p:nvSpPr>
        <p:spPr>
          <a:xfrm>
            <a:off x="4896222" y="2146133"/>
            <a:ext cx="3859594"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it-IT" sz="1400">
                <a:solidFill>
                  <a:schemeClr val="bg1"/>
                </a:solidFill>
              </a:rPr>
              <a:t>Flussi di lavoro per chirurgia guidata</a:t>
            </a:r>
          </a:p>
          <a:p>
            <a:r>
              <a:rPr lang="it-IT" sz="1400"/>
              <a:t> </a:t>
            </a:r>
          </a:p>
        </p:txBody>
      </p:sp>
      <p:sp>
        <p:nvSpPr>
          <p:cNvPr id="17" name="TextBox 14">
            <a:extLst>
              <a:ext uri="{FF2B5EF4-FFF2-40B4-BE49-F238E27FC236}">
                <a16:creationId xmlns:a16="http://schemas.microsoft.com/office/drawing/2014/main" id="{2ABFD1D7-3E48-4813-A270-6A4FAAC0BA02}"/>
              </a:ext>
            </a:extLst>
          </p:cNvPr>
          <p:cNvSpPr txBox="1"/>
          <p:nvPr/>
        </p:nvSpPr>
        <p:spPr>
          <a:xfrm>
            <a:off x="4766831" y="2502749"/>
            <a:ext cx="1660437" cy="84638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2713" indent="-112713">
              <a:buFont typeface="Arial" panose="020B0604020202020204" pitchFamily="34" charset="0"/>
              <a:buChar char="•"/>
            </a:pPr>
            <a:r>
              <a:rPr lang="it-IT" sz="1100"/>
              <a:t>360 Imaging</a:t>
            </a:r>
          </a:p>
          <a:p>
            <a:pPr marL="112713" indent="-112713">
              <a:buFont typeface="Arial" panose="020B0604020202020204" pitchFamily="34" charset="0"/>
              <a:buChar char="•"/>
            </a:pPr>
            <a:r>
              <a:rPr lang="it-IT" sz="1100"/>
              <a:t>3DDX</a:t>
            </a:r>
          </a:p>
          <a:p>
            <a:pPr marL="112713" indent="-112713">
              <a:buFont typeface="Arial" panose="020B0604020202020204" pitchFamily="34" charset="0"/>
              <a:buChar char="•"/>
            </a:pPr>
            <a:r>
              <a:rPr lang="it-IT" sz="1100"/>
              <a:t>3Shape Implant Studio*</a:t>
            </a:r>
          </a:p>
          <a:p>
            <a:pPr marL="285750" indent="-285750">
              <a:buFont typeface="Arial" panose="020B0604020202020204" pitchFamily="34" charset="0"/>
              <a:buChar char="•"/>
            </a:pPr>
            <a:endParaRPr lang="en-US" sz="1100" dirty="0"/>
          </a:p>
          <a:p>
            <a:pPr marL="285750" indent="-285750">
              <a:buFont typeface="Arial" panose="020B0604020202020204" pitchFamily="34" charset="0"/>
              <a:buChar char="•"/>
            </a:pPr>
            <a:endParaRPr lang="en-US" sz="1100" dirty="0"/>
          </a:p>
        </p:txBody>
      </p:sp>
      <p:sp>
        <p:nvSpPr>
          <p:cNvPr id="18" name="TextBox 15">
            <a:extLst>
              <a:ext uri="{FF2B5EF4-FFF2-40B4-BE49-F238E27FC236}">
                <a16:creationId xmlns:a16="http://schemas.microsoft.com/office/drawing/2014/main" id="{041685EC-5B51-4434-B59E-0DB0295066A2}"/>
              </a:ext>
            </a:extLst>
          </p:cNvPr>
          <p:cNvSpPr txBox="1"/>
          <p:nvPr/>
        </p:nvSpPr>
        <p:spPr>
          <a:xfrm>
            <a:off x="6438869" y="2495854"/>
            <a:ext cx="2581657" cy="1184940"/>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2713" indent="-112713">
              <a:buFont typeface="Arial" panose="020B0604020202020204" pitchFamily="34" charset="0"/>
              <a:buChar char="•"/>
            </a:pPr>
            <a:r>
              <a:rPr lang="it-IT" sz="1100"/>
              <a:t>Blue Skyplan*</a:t>
            </a:r>
          </a:p>
          <a:p>
            <a:pPr marL="112713" indent="-112713">
              <a:buFont typeface="Arial" panose="020B0604020202020204" pitchFamily="34" charset="0"/>
              <a:buChar char="•"/>
            </a:pPr>
            <a:r>
              <a:rPr lang="it-IT" sz="1100"/>
              <a:t>MIS – MGUIDE</a:t>
            </a:r>
          </a:p>
          <a:p>
            <a:pPr marL="112713" indent="-112713">
              <a:buFont typeface="Arial" panose="020B0604020202020204" pitchFamily="34" charset="0"/>
              <a:buChar char="•"/>
            </a:pPr>
            <a:r>
              <a:rPr lang="it-IT" sz="1100"/>
              <a:t>NobelClinician</a:t>
            </a:r>
          </a:p>
          <a:p>
            <a:pPr marL="112713" indent="-112713">
              <a:buFont typeface="Arial" panose="020B0604020202020204" pitchFamily="34" charset="0"/>
              <a:buChar char="•"/>
            </a:pPr>
            <a:r>
              <a:rPr lang="it-IT" sz="1100"/>
              <a:t>Simplant</a:t>
            </a:r>
          </a:p>
          <a:p>
            <a:pPr marL="112713" indent="-112713">
              <a:buFont typeface="Arial" panose="020B0604020202020204" pitchFamily="34" charset="0"/>
              <a:buChar char="•"/>
            </a:pPr>
            <a:r>
              <a:rPr lang="it-IT" sz="1100"/>
              <a:t>Straumann Co DiagnostiX*</a:t>
            </a:r>
          </a:p>
          <a:p>
            <a:pPr marL="112713" indent="-112713">
              <a:buFont typeface="Arial" panose="020B0604020202020204" pitchFamily="34" charset="0"/>
              <a:buChar char="•"/>
            </a:pPr>
            <a:r>
              <a:rPr lang="it-IT" sz="1100"/>
              <a:t>Swissmeda SMOP</a:t>
            </a:r>
          </a:p>
          <a:p>
            <a:pPr marL="112713" indent="-112713">
              <a:buFont typeface="Arial" panose="020B0604020202020204" pitchFamily="34" charset="0"/>
              <a:buChar char="•"/>
            </a:pPr>
            <a:r>
              <a:rPr lang="it-IT" sz="1100"/>
              <a:t>Ziacom Zinic 3D</a:t>
            </a:r>
          </a:p>
        </p:txBody>
      </p:sp>
      <p:sp>
        <p:nvSpPr>
          <p:cNvPr id="19" name="TextBox 16">
            <a:extLst>
              <a:ext uri="{FF2B5EF4-FFF2-40B4-BE49-F238E27FC236}">
                <a16:creationId xmlns:a16="http://schemas.microsoft.com/office/drawing/2014/main" id="{39E9EB89-1156-4FA7-A8C1-7E33E8F82823}"/>
              </a:ext>
            </a:extLst>
          </p:cNvPr>
          <p:cNvSpPr txBox="1"/>
          <p:nvPr/>
        </p:nvSpPr>
        <p:spPr>
          <a:xfrm>
            <a:off x="388027" y="4244829"/>
            <a:ext cx="4664585" cy="21544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400" dirty="0">
                <a:solidFill>
                  <a:schemeClr val="bg1"/>
                </a:solidFill>
                <a:ea typeface="SimSun"/>
                <a:cs typeface="Times New Roman"/>
              </a:rPr>
              <a:t>Flussi di lavoro protesici e per impianti</a:t>
            </a:r>
          </a:p>
        </p:txBody>
      </p:sp>
      <p:sp>
        <p:nvSpPr>
          <p:cNvPr id="20" name="TextBox 17">
            <a:extLst>
              <a:ext uri="{FF2B5EF4-FFF2-40B4-BE49-F238E27FC236}">
                <a16:creationId xmlns:a16="http://schemas.microsoft.com/office/drawing/2014/main" id="{AD3B3062-8211-4F8A-89D0-7413C1D8407B}"/>
              </a:ext>
            </a:extLst>
          </p:cNvPr>
          <p:cNvSpPr txBox="1"/>
          <p:nvPr/>
        </p:nvSpPr>
        <p:spPr>
          <a:xfrm>
            <a:off x="422531" y="4558314"/>
            <a:ext cx="1783656" cy="152349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2713" indent="-112713">
              <a:buFont typeface="Arial" panose="020B0604020202020204" pitchFamily="34" charset="0"/>
              <a:buChar char="•"/>
            </a:pPr>
            <a:r>
              <a:rPr lang="it-IT" sz="1100"/>
              <a:t>3Shape*</a:t>
            </a:r>
          </a:p>
          <a:p>
            <a:pPr marL="112713" indent="-112713">
              <a:buFont typeface="Arial" panose="020B0604020202020204" pitchFamily="34" charset="0"/>
              <a:buChar char="•"/>
            </a:pPr>
            <a:r>
              <a:rPr lang="it-IT" sz="1100"/>
              <a:t>Ceramill Mind</a:t>
            </a:r>
          </a:p>
          <a:p>
            <a:pPr marL="112713" indent="-112713">
              <a:buFont typeface="Arial" panose="020B0604020202020204" pitchFamily="34" charset="0"/>
              <a:buChar char="•"/>
            </a:pPr>
            <a:r>
              <a:rPr lang="it-IT" sz="1100"/>
              <a:t>Anthrogyr</a:t>
            </a:r>
          </a:p>
          <a:p>
            <a:pPr marL="112713" indent="-112713">
              <a:buFont typeface="Arial" panose="020B0604020202020204" pitchFamily="34" charset="0"/>
              <a:buChar char="•"/>
            </a:pPr>
            <a:r>
              <a:rPr lang="it-IT" sz="1100"/>
              <a:t>DWOS</a:t>
            </a:r>
          </a:p>
          <a:p>
            <a:pPr marL="112713" indent="-112713">
              <a:buFont typeface="Arial" panose="020B0604020202020204" pitchFamily="34" charset="0"/>
              <a:buChar char="•"/>
            </a:pPr>
            <a:r>
              <a:rPr lang="it-IT" sz="1100"/>
              <a:t>DWOS Chairside</a:t>
            </a:r>
          </a:p>
          <a:p>
            <a:pPr marL="112713" indent="-112713">
              <a:buFont typeface="Arial" panose="020B0604020202020204" pitchFamily="34" charset="0"/>
              <a:buChar char="•"/>
            </a:pPr>
            <a:r>
              <a:rPr lang="it-IT" sz="1100"/>
              <a:t>Dentsply Atlantis</a:t>
            </a:r>
          </a:p>
          <a:p>
            <a:pPr marL="112713" indent="-112713">
              <a:buFont typeface="Arial" panose="020B0604020202020204" pitchFamily="34" charset="0"/>
              <a:buChar char="•"/>
            </a:pPr>
            <a:r>
              <a:rPr lang="it-IT" sz="1100"/>
              <a:t>Exocad</a:t>
            </a:r>
          </a:p>
          <a:p>
            <a:pPr marL="112713" indent="-112713">
              <a:buFont typeface="Arial" panose="020B0604020202020204" pitchFamily="34" charset="0"/>
              <a:buChar char="•"/>
            </a:pPr>
            <a:r>
              <a:rPr lang="it-IT" sz="1100"/>
              <a:t>Exocad chairside CAD</a:t>
            </a:r>
          </a:p>
          <a:p>
            <a:pPr marL="285750" indent="-285750">
              <a:buFont typeface="Arial" panose="020B0604020202020204" pitchFamily="34" charset="0"/>
              <a:buChar char="•"/>
            </a:pPr>
            <a:endParaRPr lang="en-US" sz="1100" dirty="0"/>
          </a:p>
        </p:txBody>
      </p:sp>
      <p:sp>
        <p:nvSpPr>
          <p:cNvPr id="21" name="TextBox 18">
            <a:extLst>
              <a:ext uri="{FF2B5EF4-FFF2-40B4-BE49-F238E27FC236}">
                <a16:creationId xmlns:a16="http://schemas.microsoft.com/office/drawing/2014/main" id="{3337193E-25E7-4DFD-A37B-5C61A0541810}"/>
              </a:ext>
            </a:extLst>
          </p:cNvPr>
          <p:cNvSpPr txBox="1"/>
          <p:nvPr/>
        </p:nvSpPr>
        <p:spPr>
          <a:xfrm>
            <a:off x="2085943" y="4551419"/>
            <a:ext cx="2132368" cy="169277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2713" indent="-112713">
              <a:buFont typeface="Arial" panose="020B0604020202020204" pitchFamily="34" charset="0"/>
              <a:buChar char="•"/>
            </a:pPr>
            <a:r>
              <a:rPr lang="it-IT" sz="1100" dirty="0"/>
              <a:t>Glidewell</a:t>
            </a:r>
          </a:p>
          <a:p>
            <a:pPr marL="112713" indent="-112713">
              <a:buFont typeface="Arial" panose="020B0604020202020204" pitchFamily="34" charset="0"/>
              <a:buChar char="•"/>
            </a:pPr>
            <a:r>
              <a:rPr lang="it-IT" sz="1100" dirty="0"/>
              <a:t>Global D</a:t>
            </a:r>
          </a:p>
          <a:p>
            <a:pPr marL="112713" indent="-112713">
              <a:buFont typeface="Arial" panose="020B0604020202020204" pitchFamily="34" charset="0"/>
              <a:buChar char="•"/>
            </a:pPr>
            <a:r>
              <a:rPr lang="it-IT" sz="1100" dirty="0"/>
              <a:t>Jensen Preciso CAD</a:t>
            </a:r>
          </a:p>
          <a:p>
            <a:pPr marL="112713" indent="-112713">
              <a:buFont typeface="Arial" panose="020B0604020202020204" pitchFamily="34" charset="0"/>
              <a:buChar char="•"/>
            </a:pPr>
            <a:r>
              <a:rPr lang="it-IT" sz="1100" dirty="0"/>
              <a:t>MIS</a:t>
            </a:r>
          </a:p>
          <a:p>
            <a:pPr marL="112713" indent="-112713">
              <a:buFont typeface="Arial" panose="020B0604020202020204" pitchFamily="34" charset="0"/>
              <a:buChar char="•"/>
            </a:pPr>
            <a:r>
              <a:rPr lang="it-IT" sz="1100" dirty="0"/>
              <a:t>Modjaw</a:t>
            </a:r>
          </a:p>
          <a:p>
            <a:pPr marL="112713" indent="-112713">
              <a:buFont typeface="Arial" panose="020B0604020202020204" pitchFamily="34" charset="0"/>
              <a:buChar char="•"/>
            </a:pPr>
            <a:r>
              <a:rPr lang="it-IT" sz="1100" dirty="0"/>
              <a:t>NobelProcera</a:t>
            </a:r>
          </a:p>
          <a:p>
            <a:pPr marL="112713" indent="-112713">
              <a:buFont typeface="Arial" panose="020B0604020202020204" pitchFamily="34" charset="0"/>
              <a:buChar char="•"/>
            </a:pPr>
            <a:r>
              <a:rPr lang="it-IT" sz="1100" dirty="0"/>
              <a:t>Sweden &amp; Martina</a:t>
            </a:r>
          </a:p>
          <a:p>
            <a:pPr marL="112713" indent="-112713">
              <a:buFont typeface="Arial" panose="020B0604020202020204" pitchFamily="34" charset="0"/>
              <a:buChar char="•"/>
            </a:pPr>
            <a:r>
              <a:rPr lang="it-IT" sz="1100" dirty="0"/>
              <a:t>Ziacom Zinic 3D</a:t>
            </a:r>
          </a:p>
          <a:p>
            <a:pPr marL="112713" indent="-112713">
              <a:buFont typeface="Arial" panose="020B0604020202020204" pitchFamily="34" charset="0"/>
              <a:buChar char="•"/>
            </a:pPr>
            <a:r>
              <a:rPr lang="it-IT" sz="1100" dirty="0"/>
              <a:t>ZirkonZahn Modellier*</a:t>
            </a:r>
          </a:p>
          <a:p>
            <a:pPr marL="285750" indent="-285750">
              <a:buFont typeface="Arial" panose="020B0604020202020204" pitchFamily="34" charset="0"/>
              <a:buChar char="•"/>
            </a:pPr>
            <a:endParaRPr lang="en-US" sz="1100" dirty="0"/>
          </a:p>
        </p:txBody>
      </p:sp>
      <p:sp>
        <p:nvSpPr>
          <p:cNvPr id="22" name="TextBox 19">
            <a:extLst>
              <a:ext uri="{FF2B5EF4-FFF2-40B4-BE49-F238E27FC236}">
                <a16:creationId xmlns:a16="http://schemas.microsoft.com/office/drawing/2014/main" id="{A1516714-9ECE-49C9-9B13-81F81065EE8A}"/>
              </a:ext>
            </a:extLst>
          </p:cNvPr>
          <p:cNvSpPr txBox="1"/>
          <p:nvPr/>
        </p:nvSpPr>
        <p:spPr>
          <a:xfrm>
            <a:off x="6130538" y="4231612"/>
            <a:ext cx="2636157"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it-IT" sz="1400" dirty="0">
                <a:solidFill>
                  <a:schemeClr val="bg1"/>
                </a:solidFill>
              </a:rPr>
              <a:t>Odontoiatria e apparecchi per l’apnea nel sonno</a:t>
            </a:r>
          </a:p>
        </p:txBody>
      </p:sp>
      <p:sp>
        <p:nvSpPr>
          <p:cNvPr id="23" name="TextBox 20">
            <a:extLst>
              <a:ext uri="{FF2B5EF4-FFF2-40B4-BE49-F238E27FC236}">
                <a16:creationId xmlns:a16="http://schemas.microsoft.com/office/drawing/2014/main" id="{B26F3FAE-427D-477C-8103-88B9EC9980D1}"/>
              </a:ext>
            </a:extLst>
          </p:cNvPr>
          <p:cNvSpPr txBox="1"/>
          <p:nvPr/>
        </p:nvSpPr>
        <p:spPr>
          <a:xfrm>
            <a:off x="6430243" y="4728754"/>
            <a:ext cx="3021710" cy="33855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2713" indent="-112713">
              <a:buFont typeface="Arial" panose="020B0604020202020204" pitchFamily="34" charset="0"/>
              <a:buChar char="•"/>
            </a:pPr>
            <a:r>
              <a:rPr lang="it-IT" sz="1100" dirty="0"/>
              <a:t>Panthera</a:t>
            </a:r>
          </a:p>
          <a:p>
            <a:pPr marL="112713" indent="-112713">
              <a:buFont typeface="Arial" panose="020B0604020202020204" pitchFamily="34" charset="0"/>
              <a:buChar char="•"/>
            </a:pPr>
            <a:r>
              <a:rPr lang="it-IT" sz="1100" dirty="0"/>
              <a:t>Prosumnus Sleep Technologies**</a:t>
            </a:r>
          </a:p>
        </p:txBody>
      </p:sp>
      <p:sp>
        <p:nvSpPr>
          <p:cNvPr id="25" name="TextBox 23">
            <a:extLst>
              <a:ext uri="{FF2B5EF4-FFF2-40B4-BE49-F238E27FC236}">
                <a16:creationId xmlns:a16="http://schemas.microsoft.com/office/drawing/2014/main" id="{E703F83C-C02A-486B-8662-16C5A40F596E}"/>
              </a:ext>
            </a:extLst>
          </p:cNvPr>
          <p:cNvSpPr txBox="1"/>
          <p:nvPr/>
        </p:nvSpPr>
        <p:spPr>
          <a:xfrm>
            <a:off x="1035171" y="6411446"/>
            <a:ext cx="7509142" cy="369332"/>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it-IT" sz="800"/>
              <a:t>*I set dei dati acquisiti con il CS 3600 sono compatibili con i software 3shape, Amann Girrbach -Ceramill Mind, Jensen - Preciso CAD, e Zirkon Zahn – Modellier.</a:t>
            </a:r>
          </a:p>
          <a:p>
            <a:pPr algn="r"/>
            <a:r>
              <a:rPr lang="it-IT" sz="800"/>
              <a:t>**Attualmente le scansioni vengono accettate ma la validazione formale finale è in corso.  Tutti i marchi e i marchi registrati sono proprietà dei rispettivi titolari.</a:t>
            </a:r>
          </a:p>
          <a:p>
            <a:endParaRPr lang="en-US" sz="800" dirty="0"/>
          </a:p>
        </p:txBody>
      </p:sp>
      <p:pic>
        <p:nvPicPr>
          <p:cNvPr id="26" name="Picture 25">
            <a:extLst>
              <a:ext uri="{FF2B5EF4-FFF2-40B4-BE49-F238E27FC236}">
                <a16:creationId xmlns:a16="http://schemas.microsoft.com/office/drawing/2014/main" id="{DBE13C5D-B928-4AB3-8091-AA3D16A9C8CD}"/>
              </a:ext>
            </a:extLst>
          </p:cNvPr>
          <p:cNvPicPr>
            <a:picLocks noChangeAspect="1"/>
          </p:cNvPicPr>
          <p:nvPr/>
        </p:nvPicPr>
        <p:blipFill>
          <a:blip r:embed="rId2" cstate="print"/>
          <a:stretch>
            <a:fillRect/>
          </a:stretch>
        </p:blipFill>
        <p:spPr>
          <a:xfrm>
            <a:off x="3438858" y="3017584"/>
            <a:ext cx="2220069" cy="2220069"/>
          </a:xfrm>
          <a:prstGeom prst="rect">
            <a:avLst/>
          </a:prstGeom>
        </p:spPr>
      </p:pic>
      <p:sp>
        <p:nvSpPr>
          <p:cNvPr id="3" name="Date Placeholder 2">
            <a:extLst>
              <a:ext uri="{FF2B5EF4-FFF2-40B4-BE49-F238E27FC236}">
                <a16:creationId xmlns:a16="http://schemas.microsoft.com/office/drawing/2014/main" id="{4297A115-AF40-4627-BF8E-FCEE86402192}"/>
              </a:ext>
            </a:extLst>
          </p:cNvPr>
          <p:cNvSpPr>
            <a:spLocks noGrp="1"/>
          </p:cNvSpPr>
          <p:nvPr>
            <p:ph type="dt" sz="half" idx="10"/>
          </p:nvPr>
        </p:nvSpPr>
        <p:spPr/>
        <p:txBody>
          <a:bodyPr/>
          <a:lstStyle/>
          <a:p>
            <a:fld id="{68B1B27B-42F0-4639-BA82-B222497155AE}" type="datetime3">
              <a:rPr lang="da-DK" noProof="0" smtClean="0"/>
              <a:t>07.10.2019</a:t>
            </a:fld>
            <a:endParaRPr lang="da-DK" noProof="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F588F0-C1F9-400A-B810-F12EA136B535}"/>
              </a:ext>
            </a:extLst>
          </p:cNvPr>
          <p:cNvSpPr>
            <a:spLocks noGrp="1"/>
          </p:cNvSpPr>
          <p:nvPr>
            <p:ph type="title"/>
          </p:nvPr>
        </p:nvSpPr>
        <p:spPr/>
        <p:txBody>
          <a:bodyPr/>
          <a:lstStyle/>
          <a:p>
            <a:r>
              <a:rPr lang="it-IT"/>
              <a:t>CS ADVANTAGE </a:t>
            </a:r>
            <a:br>
              <a:rPr lang="it-IT"/>
            </a:br>
            <a:r>
              <a:rPr lang="it-IT" b="0"/>
              <a:t>PER CS 3600</a:t>
            </a:r>
          </a:p>
        </p:txBody>
      </p:sp>
      <p:sp>
        <p:nvSpPr>
          <p:cNvPr id="3" name="Espace réservé du texte 2">
            <a:extLst>
              <a:ext uri="{FF2B5EF4-FFF2-40B4-BE49-F238E27FC236}">
                <a16:creationId xmlns:a16="http://schemas.microsoft.com/office/drawing/2014/main" id="{4E1F641C-F571-4F75-B2BD-2ED8CF7A8BDD}"/>
              </a:ext>
            </a:extLst>
          </p:cNvPr>
          <p:cNvSpPr>
            <a:spLocks noGrp="1"/>
          </p:cNvSpPr>
          <p:nvPr>
            <p:ph type="body" sz="quarter" idx="13"/>
          </p:nvPr>
        </p:nvSpPr>
        <p:spPr>
          <a:xfrm>
            <a:off x="540544" y="2481367"/>
            <a:ext cx="5603081" cy="2268506"/>
          </a:xfrm>
        </p:spPr>
        <p:txBody>
          <a:bodyPr/>
          <a:lstStyle/>
          <a:p>
            <a:r>
              <a:rPr lang="it-IT" sz="1800" b="1" dirty="0"/>
              <a:t>Mantenetevi aggiornati e coperti. Iscrivetevi a CS Advantage.</a:t>
            </a:r>
            <a:r>
              <a:rPr lang="it-IT" sz="1800" dirty="0"/>
              <a:t> </a:t>
            </a:r>
            <a:br>
              <a:rPr lang="it-IT" sz="1800" dirty="0"/>
            </a:br>
            <a:r>
              <a:rPr lang="it-IT" sz="1800" dirty="0"/>
              <a:t>Ottenete la copertura della garanzia estesa, aggiornamenti software e il training e supporto di cui avete bisogno per assicurare la migliore esperienza possibile per l’acquisto della vostra apparecchiatura. È facile con il nostro piano </a:t>
            </a:r>
            <a:br>
              <a:rPr lang="it-IT" sz="1800" dirty="0"/>
            </a:br>
            <a:r>
              <a:rPr lang="it-IT" sz="1800" dirty="0"/>
              <a:t>CS Advantage. Rivolgetevi al rappresentante Carestream Dental per maggiori informazioni.</a:t>
            </a:r>
          </a:p>
        </p:txBody>
      </p:sp>
      <p:sp>
        <p:nvSpPr>
          <p:cNvPr id="4" name="Espace réservé de la date 3">
            <a:extLst>
              <a:ext uri="{FF2B5EF4-FFF2-40B4-BE49-F238E27FC236}">
                <a16:creationId xmlns:a16="http://schemas.microsoft.com/office/drawing/2014/main" id="{65049DBA-BAA4-401E-BC6E-8C4F3DBA13DC}"/>
              </a:ext>
            </a:extLst>
          </p:cNvPr>
          <p:cNvSpPr>
            <a:spLocks noGrp="1"/>
          </p:cNvSpPr>
          <p:nvPr>
            <p:ph type="dt" sz="half" idx="14"/>
          </p:nvPr>
        </p:nvSpPr>
        <p:spPr/>
        <p:txBody>
          <a:bodyPr/>
          <a:lstStyle/>
          <a:p>
            <a:fld id="{1DB2D5A0-303F-4BB0-B11B-6CBB1291B978}" type="datetime3">
              <a:rPr lang="da-DK" smtClean="0"/>
              <a:t>07.10.2019</a:t>
            </a:fld>
            <a:endParaRPr lang="da-DK"/>
          </a:p>
        </p:txBody>
      </p:sp>
      <p:pic>
        <p:nvPicPr>
          <p:cNvPr id="6" name="Picture 11" descr="CS Advantage Logo.png">
            <a:extLst>
              <a:ext uri="{FF2B5EF4-FFF2-40B4-BE49-F238E27FC236}">
                <a16:creationId xmlns:a16="http://schemas.microsoft.com/office/drawing/2014/main" id="{5C378E47-549A-4879-BC12-800D6E65AF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8936" y="2373008"/>
            <a:ext cx="1071438" cy="1328135"/>
          </a:xfrm>
          <a:prstGeom prst="rect">
            <a:avLst/>
          </a:prstGeom>
        </p:spPr>
      </p:pic>
    </p:spTree>
    <p:extLst>
      <p:ext uri="{BB962C8B-B14F-4D97-AF65-F5344CB8AC3E}">
        <p14:creationId xmlns:p14="http://schemas.microsoft.com/office/powerpoint/2010/main" val="114522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solidFill>
                  <a:schemeClr val="tx1">
                    <a:lumMod val="65000"/>
                    <a:lumOff val="35000"/>
                  </a:schemeClr>
                </a:solidFill>
              </a:rPr>
              <a:t>Lavorate in modo naturale</a:t>
            </a:r>
          </a:p>
        </p:txBody>
      </p:sp>
      <p:sp>
        <p:nvSpPr>
          <p:cNvPr id="3" name="Content Placeholder 2"/>
          <p:cNvSpPr>
            <a:spLocks noGrp="1"/>
          </p:cNvSpPr>
          <p:nvPr>
            <p:ph idx="1"/>
          </p:nvPr>
        </p:nvSpPr>
        <p:spPr/>
        <p:txBody>
          <a:bodyPr/>
          <a:lstStyle/>
          <a:p>
            <a:r>
              <a:rPr lang="it-IT">
                <a:solidFill>
                  <a:schemeClr val="tx1">
                    <a:lumMod val="65000"/>
                    <a:lumOff val="35000"/>
                  </a:schemeClr>
                </a:solidFill>
              </a:rPr>
              <a:t>Prevenite la contaminazione crociata cambiando le modalità direttamente sullo scanner</a:t>
            </a:r>
          </a:p>
          <a:p>
            <a:r>
              <a:rPr lang="it-IT">
                <a:solidFill>
                  <a:schemeClr val="tx1">
                    <a:lumMod val="65000"/>
                    <a:lumOff val="35000"/>
                  </a:schemeClr>
                </a:solidFill>
              </a:rPr>
              <a:t>Alternate tra acquisizioni di arcata superiore, arcata inferiore e registrazione del bite, mediante un pratico pulsante, posto sulla parte superiore dello scanner</a:t>
            </a:r>
          </a:p>
          <a:p>
            <a:r>
              <a:rPr lang="it-IT">
                <a:solidFill>
                  <a:schemeClr val="tx1">
                    <a:lumMod val="65000"/>
                    <a:lumOff val="35000"/>
                  </a:schemeClr>
                </a:solidFill>
              </a:rPr>
              <a:t>La messa a registro del bite è sostanzialmente automatica</a:t>
            </a:r>
          </a:p>
          <a:p>
            <a:endParaRPr lang="en-US" dirty="0">
              <a:solidFill>
                <a:schemeClr val="tx1">
                  <a:lumMod val="65000"/>
                  <a:lumOff val="35000"/>
                </a:schemeClr>
              </a:solidFill>
            </a:endParaRPr>
          </a:p>
        </p:txBody>
      </p:sp>
      <p:sp>
        <p:nvSpPr>
          <p:cNvPr id="4" name="Date Placeholder 3"/>
          <p:cNvSpPr>
            <a:spLocks noGrp="1"/>
          </p:cNvSpPr>
          <p:nvPr>
            <p:ph type="dt" sz="half" idx="10"/>
          </p:nvPr>
        </p:nvSpPr>
        <p:spPr/>
        <p:txBody>
          <a:bodyPr/>
          <a:lstStyle/>
          <a:p>
            <a:fld id="{9DFFB574-34A1-4ED3-8511-12B6C44F4F32}" type="datetime3">
              <a:rPr lang="da-DK" noProof="0" smtClean="0"/>
              <a:t>07.10.2019</a:t>
            </a:fld>
            <a:endParaRPr lang="da-DK" noProof="0"/>
          </a:p>
        </p:txBody>
      </p:sp>
      <p:pic>
        <p:nvPicPr>
          <p:cNvPr id="6" name="Picture 2"/>
          <p:cNvPicPr>
            <a:picLocks noChangeAspect="1" noChangeArrowheads="1"/>
          </p:cNvPicPr>
          <p:nvPr/>
        </p:nvPicPr>
        <p:blipFill>
          <a:blip r:embed="rId2" cstate="screen"/>
          <a:srcRect r="13023"/>
          <a:stretch>
            <a:fillRect/>
          </a:stretch>
        </p:blipFill>
        <p:spPr bwMode="auto">
          <a:xfrm>
            <a:off x="3300295" y="4019550"/>
            <a:ext cx="5843705" cy="1744609"/>
          </a:xfrm>
          <a:prstGeom prst="rect">
            <a:avLst/>
          </a:prstGeom>
          <a:noFill/>
          <a:ln w="9525">
            <a:noFill/>
            <a:miter lim="800000"/>
            <a:headEnd/>
            <a:tailEnd/>
          </a:ln>
          <a:effectLst/>
        </p:spPr>
      </p:pic>
      <p:sp>
        <p:nvSpPr>
          <p:cNvPr id="7" name="Oval 6"/>
          <p:cNvSpPr/>
          <p:nvPr/>
        </p:nvSpPr>
        <p:spPr>
          <a:xfrm>
            <a:off x="7091734" y="4780345"/>
            <a:ext cx="295919" cy="318287"/>
          </a:xfrm>
          <a:prstGeom prst="ellipse">
            <a:avLst/>
          </a:prstGeom>
          <a:noFill/>
          <a:ln w="635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cxnSp>
        <p:nvCxnSpPr>
          <p:cNvPr id="8" name="Straight Connector 7"/>
          <p:cNvCxnSpPr/>
          <p:nvPr/>
        </p:nvCxnSpPr>
        <p:spPr>
          <a:xfrm>
            <a:off x="7238067" y="4032844"/>
            <a:ext cx="0" cy="751152"/>
          </a:xfrm>
          <a:prstGeom prst="line">
            <a:avLst/>
          </a:prstGeom>
          <a:ln w="635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ekstboks 42"/>
          <p:cNvSpPr txBox="1">
            <a:spLocks noChangeArrowheads="1"/>
          </p:cNvSpPr>
          <p:nvPr/>
        </p:nvSpPr>
        <p:spPr bwMode="auto">
          <a:xfrm>
            <a:off x="6172201" y="3755786"/>
            <a:ext cx="216797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it-IT" sz="1050">
                <a:solidFill>
                  <a:schemeClr val="tx1">
                    <a:lumMod val="65000"/>
                    <a:lumOff val="35000"/>
                  </a:schemeClr>
                </a:solidFill>
              </a:rPr>
              <a:t>SELEZIONE DELLA MODALITÀ</a:t>
            </a:r>
          </a:p>
        </p:txBody>
      </p:sp>
      <p:pic>
        <p:nvPicPr>
          <p:cNvPr id="10" name="Picture 3"/>
          <p:cNvPicPr>
            <a:picLocks noChangeAspect="1" noChangeArrowheads="1"/>
          </p:cNvPicPr>
          <p:nvPr/>
        </p:nvPicPr>
        <p:blipFill>
          <a:blip r:embed="rId3" cstate="screen"/>
          <a:srcRect/>
          <a:stretch>
            <a:fillRect/>
          </a:stretch>
        </p:blipFill>
        <p:spPr bwMode="auto">
          <a:xfrm>
            <a:off x="614024" y="3281471"/>
            <a:ext cx="405150" cy="1101795"/>
          </a:xfrm>
          <a:prstGeom prst="rect">
            <a:avLst/>
          </a:prstGeom>
          <a:noFill/>
          <a:ln w="9525">
            <a:noFill/>
            <a:miter lim="800000"/>
            <a:headEnd/>
            <a:tailEnd/>
          </a:ln>
          <a:effectLst/>
        </p:spPr>
      </p:pic>
      <p:sp>
        <p:nvSpPr>
          <p:cNvPr id="11" name="Tekstboks 42"/>
          <p:cNvSpPr txBox="1">
            <a:spLocks noChangeArrowheads="1"/>
          </p:cNvSpPr>
          <p:nvPr/>
        </p:nvSpPr>
        <p:spPr bwMode="auto">
          <a:xfrm>
            <a:off x="973119" y="3264033"/>
            <a:ext cx="199868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it-IT" sz="1050" dirty="0">
                <a:solidFill>
                  <a:schemeClr val="tx1">
                    <a:lumMod val="65000"/>
                    <a:lumOff val="35000"/>
                  </a:schemeClr>
                </a:solidFill>
              </a:rPr>
              <a:t>MODALITÀ DI SCANSIONE MANDIBOLA</a:t>
            </a:r>
          </a:p>
        </p:txBody>
      </p:sp>
      <p:sp>
        <p:nvSpPr>
          <p:cNvPr id="12" name="Tekstboks 42"/>
          <p:cNvSpPr txBox="1">
            <a:spLocks noChangeArrowheads="1"/>
          </p:cNvSpPr>
          <p:nvPr/>
        </p:nvSpPr>
        <p:spPr bwMode="auto">
          <a:xfrm>
            <a:off x="973498" y="3661932"/>
            <a:ext cx="199830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it-IT" sz="1050">
                <a:solidFill>
                  <a:schemeClr val="tx1">
                    <a:lumMod val="65000"/>
                    <a:lumOff val="35000"/>
                  </a:schemeClr>
                </a:solidFill>
              </a:rPr>
              <a:t>MODALITÀ DI SCANSIONE MASCELLA</a:t>
            </a:r>
          </a:p>
        </p:txBody>
      </p:sp>
      <p:sp>
        <p:nvSpPr>
          <p:cNvPr id="13" name="Tekstboks 42"/>
          <p:cNvSpPr txBox="1">
            <a:spLocks noChangeArrowheads="1"/>
          </p:cNvSpPr>
          <p:nvPr/>
        </p:nvSpPr>
        <p:spPr bwMode="auto">
          <a:xfrm>
            <a:off x="972066" y="4021732"/>
            <a:ext cx="280935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it-IT" sz="1050">
                <a:solidFill>
                  <a:schemeClr val="tx1">
                    <a:lumMod val="65000"/>
                    <a:lumOff val="35000"/>
                  </a:schemeClr>
                </a:solidFill>
              </a:rPr>
              <a:t>MODALITÀ DI REGISTRAZIONE BITE BUCCALE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B4A8B9-9424-4FEB-88E9-E8E3DE2AD625}"/>
              </a:ext>
            </a:extLst>
          </p:cNvPr>
          <p:cNvSpPr>
            <a:spLocks noGrp="1"/>
          </p:cNvSpPr>
          <p:nvPr>
            <p:ph type="title"/>
          </p:nvPr>
        </p:nvSpPr>
        <p:spPr/>
        <p:txBody>
          <a:bodyPr/>
          <a:lstStyle/>
          <a:p>
            <a:r>
              <a:rPr lang="it-IT">
                <a:solidFill>
                  <a:schemeClr val="tx1">
                    <a:lumMod val="65000"/>
                    <a:lumOff val="35000"/>
                  </a:schemeClr>
                </a:solidFill>
              </a:rPr>
              <a:t>L’offerta service per il CS 3600</a:t>
            </a:r>
          </a:p>
        </p:txBody>
      </p:sp>
      <p:sp>
        <p:nvSpPr>
          <p:cNvPr id="3" name="Espace réservé du contenu 2">
            <a:extLst>
              <a:ext uri="{FF2B5EF4-FFF2-40B4-BE49-F238E27FC236}">
                <a16:creationId xmlns:a16="http://schemas.microsoft.com/office/drawing/2014/main" id="{9BF9B9CF-D6D3-465F-A9D5-DB4944A7F5C5}"/>
              </a:ext>
            </a:extLst>
          </p:cNvPr>
          <p:cNvSpPr>
            <a:spLocks noGrp="1"/>
          </p:cNvSpPr>
          <p:nvPr>
            <p:ph idx="1"/>
          </p:nvPr>
        </p:nvSpPr>
        <p:spPr/>
        <p:txBody>
          <a:bodyPr/>
          <a:lstStyle/>
          <a:p>
            <a:pPr marL="0" indent="0">
              <a:buNone/>
            </a:pPr>
            <a:r>
              <a:rPr lang="it-IT" b="1">
                <a:solidFill>
                  <a:schemeClr val="tx1">
                    <a:lumMod val="50000"/>
                    <a:lumOff val="50000"/>
                  </a:schemeClr>
                </a:solidFill>
              </a:rPr>
              <a:t>COERENTE, SEMPLICE, ARMONIOSA E GLOBALE</a:t>
            </a:r>
          </a:p>
          <a:p>
            <a:pPr marL="0" indent="0">
              <a:buNone/>
            </a:pPr>
            <a:endParaRPr lang="fr-FR" dirty="0"/>
          </a:p>
        </p:txBody>
      </p:sp>
      <p:sp>
        <p:nvSpPr>
          <p:cNvPr id="4" name="Espace réservé de la date 3">
            <a:extLst>
              <a:ext uri="{FF2B5EF4-FFF2-40B4-BE49-F238E27FC236}">
                <a16:creationId xmlns:a16="http://schemas.microsoft.com/office/drawing/2014/main" id="{8D3F2189-488C-49C5-BB1E-FD8B2F68F570}"/>
              </a:ext>
            </a:extLst>
          </p:cNvPr>
          <p:cNvSpPr>
            <a:spLocks noGrp="1"/>
          </p:cNvSpPr>
          <p:nvPr>
            <p:ph type="dt" sz="half" idx="10"/>
          </p:nvPr>
        </p:nvSpPr>
        <p:spPr/>
        <p:txBody>
          <a:bodyPr/>
          <a:lstStyle/>
          <a:p>
            <a:fld id="{5392B92E-545A-4B98-B784-5A47745E2B42}" type="datetime3">
              <a:rPr lang="da-DK" noProof="0" smtClean="0"/>
              <a:t>07.10.2019</a:t>
            </a:fld>
            <a:endParaRPr lang="da-DK" noProof="0"/>
          </a:p>
        </p:txBody>
      </p:sp>
      <p:sp>
        <p:nvSpPr>
          <p:cNvPr id="11" name="Freeform: Shape 10">
            <a:extLst>
              <a:ext uri="{FF2B5EF4-FFF2-40B4-BE49-F238E27FC236}">
                <a16:creationId xmlns:a16="http://schemas.microsoft.com/office/drawing/2014/main" id="{EBF8E0BA-F402-488D-B666-0F898A57CCA9}"/>
              </a:ext>
            </a:extLst>
          </p:cNvPr>
          <p:cNvSpPr/>
          <p:nvPr/>
        </p:nvSpPr>
        <p:spPr>
          <a:xfrm>
            <a:off x="2552942" y="2186266"/>
            <a:ext cx="5872427" cy="869042"/>
          </a:xfrm>
          <a:custGeom>
            <a:avLst/>
            <a:gdLst>
              <a:gd name="connsiteX0" fmla="*/ 0 w 5872427"/>
              <a:gd name="connsiteY0" fmla="*/ 86904 h 869042"/>
              <a:gd name="connsiteX1" fmla="*/ 86904 w 5872427"/>
              <a:gd name="connsiteY1" fmla="*/ 0 h 869042"/>
              <a:gd name="connsiteX2" fmla="*/ 5785523 w 5872427"/>
              <a:gd name="connsiteY2" fmla="*/ 0 h 869042"/>
              <a:gd name="connsiteX3" fmla="*/ 5872427 w 5872427"/>
              <a:gd name="connsiteY3" fmla="*/ 86904 h 869042"/>
              <a:gd name="connsiteX4" fmla="*/ 5872427 w 5872427"/>
              <a:gd name="connsiteY4" fmla="*/ 782138 h 869042"/>
              <a:gd name="connsiteX5" fmla="*/ 5785523 w 5872427"/>
              <a:gd name="connsiteY5" fmla="*/ 869042 h 869042"/>
              <a:gd name="connsiteX6" fmla="*/ 86904 w 5872427"/>
              <a:gd name="connsiteY6" fmla="*/ 869042 h 869042"/>
              <a:gd name="connsiteX7" fmla="*/ 0 w 5872427"/>
              <a:gd name="connsiteY7" fmla="*/ 782138 h 869042"/>
              <a:gd name="connsiteX8" fmla="*/ 0 w 5872427"/>
              <a:gd name="connsiteY8" fmla="*/ 86904 h 86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2427" h="869042">
                <a:moveTo>
                  <a:pt x="0" y="86904"/>
                </a:moveTo>
                <a:cubicBezTo>
                  <a:pt x="0" y="38908"/>
                  <a:pt x="38908" y="0"/>
                  <a:pt x="86904" y="0"/>
                </a:cubicBezTo>
                <a:lnTo>
                  <a:pt x="5785523" y="0"/>
                </a:lnTo>
                <a:cubicBezTo>
                  <a:pt x="5833519" y="0"/>
                  <a:pt x="5872427" y="38908"/>
                  <a:pt x="5872427" y="86904"/>
                </a:cubicBezTo>
                <a:lnTo>
                  <a:pt x="5872427" y="782138"/>
                </a:lnTo>
                <a:cubicBezTo>
                  <a:pt x="5872427" y="830134"/>
                  <a:pt x="5833519" y="869042"/>
                  <a:pt x="5785523" y="869042"/>
                </a:cubicBezTo>
                <a:lnTo>
                  <a:pt x="86904" y="869042"/>
                </a:lnTo>
                <a:cubicBezTo>
                  <a:pt x="38908" y="869042"/>
                  <a:pt x="0" y="830134"/>
                  <a:pt x="0" y="782138"/>
                </a:cubicBezTo>
                <a:lnTo>
                  <a:pt x="0" y="86904"/>
                </a:lnTo>
                <a:close/>
              </a:path>
            </a:pathLst>
          </a:custGeom>
          <a:solidFill>
            <a:schemeClr val="tx2">
              <a:alpha val="25000"/>
            </a:schemeClr>
          </a:solidFill>
          <a:ln>
            <a:noFill/>
          </a:ln>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82603" tIns="82603" rIns="82603" bIns="82603" numCol="1" spcCol="1270" anchor="ctr" anchorCtr="0">
            <a:noAutofit/>
          </a:bodyPr>
          <a:lstStyle/>
          <a:p>
            <a:pPr marL="0" lvl="0" indent="0" algn="ctr" defTabSz="666750">
              <a:lnSpc>
                <a:spcPct val="90000"/>
              </a:lnSpc>
              <a:spcBef>
                <a:spcPct val="0"/>
              </a:spcBef>
              <a:spcAft>
                <a:spcPct val="35000"/>
              </a:spcAft>
              <a:buNone/>
            </a:pPr>
            <a:r>
              <a:rPr lang="it-IT" sz="1500" b="1">
                <a:solidFill>
                  <a:schemeClr val="tx1">
                    <a:lumMod val="65000"/>
                    <a:lumOff val="35000"/>
                  </a:schemeClr>
                </a:solidFill>
              </a:rPr>
              <a:t>CS Advantage</a:t>
            </a:r>
          </a:p>
          <a:p>
            <a:pPr marL="0" lvl="0" indent="0" algn="l" defTabSz="666750">
              <a:lnSpc>
                <a:spcPct val="90000"/>
              </a:lnSpc>
              <a:spcBef>
                <a:spcPct val="0"/>
              </a:spcBef>
              <a:spcAft>
                <a:spcPct val="35000"/>
              </a:spcAft>
              <a:buNone/>
            </a:pPr>
            <a:r>
              <a:rPr lang="it-IT" sz="1500">
                <a:solidFill>
                  <a:schemeClr val="tx1">
                    <a:lumMod val="65000"/>
                    <a:lumOff val="35000"/>
                  </a:schemeClr>
                </a:solidFill>
              </a:rPr>
              <a:t>La proposta di supporto globale completo che fornisce tutti i tre elementi portanti del service.</a:t>
            </a:r>
          </a:p>
        </p:txBody>
      </p:sp>
      <p:sp>
        <p:nvSpPr>
          <p:cNvPr id="12" name="Freeform: Shape 11">
            <a:extLst>
              <a:ext uri="{FF2B5EF4-FFF2-40B4-BE49-F238E27FC236}">
                <a16:creationId xmlns:a16="http://schemas.microsoft.com/office/drawing/2014/main" id="{2A05DFB8-8B58-403B-889D-652990D5B5EF}"/>
              </a:ext>
            </a:extLst>
          </p:cNvPr>
          <p:cNvSpPr/>
          <p:nvPr/>
        </p:nvSpPr>
        <p:spPr>
          <a:xfrm>
            <a:off x="625628" y="3292437"/>
            <a:ext cx="1844069" cy="2385774"/>
          </a:xfrm>
          <a:custGeom>
            <a:avLst/>
            <a:gdLst>
              <a:gd name="connsiteX0" fmla="*/ 0 w 1844069"/>
              <a:gd name="connsiteY0" fmla="*/ 184407 h 2385774"/>
              <a:gd name="connsiteX1" fmla="*/ 184407 w 1844069"/>
              <a:gd name="connsiteY1" fmla="*/ 0 h 2385774"/>
              <a:gd name="connsiteX2" fmla="*/ 1659662 w 1844069"/>
              <a:gd name="connsiteY2" fmla="*/ 0 h 2385774"/>
              <a:gd name="connsiteX3" fmla="*/ 1844069 w 1844069"/>
              <a:gd name="connsiteY3" fmla="*/ 184407 h 2385774"/>
              <a:gd name="connsiteX4" fmla="*/ 1844069 w 1844069"/>
              <a:gd name="connsiteY4" fmla="*/ 2201367 h 2385774"/>
              <a:gd name="connsiteX5" fmla="*/ 1659662 w 1844069"/>
              <a:gd name="connsiteY5" fmla="*/ 2385774 h 2385774"/>
              <a:gd name="connsiteX6" fmla="*/ 184407 w 1844069"/>
              <a:gd name="connsiteY6" fmla="*/ 2385774 h 2385774"/>
              <a:gd name="connsiteX7" fmla="*/ 0 w 1844069"/>
              <a:gd name="connsiteY7" fmla="*/ 2201367 h 2385774"/>
              <a:gd name="connsiteX8" fmla="*/ 0 w 1844069"/>
              <a:gd name="connsiteY8" fmla="*/ 184407 h 238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4069" h="2385774">
                <a:moveTo>
                  <a:pt x="0" y="184407"/>
                </a:moveTo>
                <a:cubicBezTo>
                  <a:pt x="0" y="82562"/>
                  <a:pt x="82562" y="0"/>
                  <a:pt x="184407" y="0"/>
                </a:cubicBezTo>
                <a:lnTo>
                  <a:pt x="1659662" y="0"/>
                </a:lnTo>
                <a:cubicBezTo>
                  <a:pt x="1761507" y="0"/>
                  <a:pt x="1844069" y="82562"/>
                  <a:pt x="1844069" y="184407"/>
                </a:cubicBezTo>
                <a:lnTo>
                  <a:pt x="1844069" y="2201367"/>
                </a:lnTo>
                <a:cubicBezTo>
                  <a:pt x="1844069" y="2303212"/>
                  <a:pt x="1761507" y="2385774"/>
                  <a:pt x="1659662" y="2385774"/>
                </a:cubicBezTo>
                <a:lnTo>
                  <a:pt x="184407" y="2385774"/>
                </a:lnTo>
                <a:cubicBezTo>
                  <a:pt x="82562" y="2385774"/>
                  <a:pt x="0" y="2303212"/>
                  <a:pt x="0" y="2201367"/>
                </a:cubicBezTo>
                <a:lnTo>
                  <a:pt x="0" y="184407"/>
                </a:lnTo>
                <a:close/>
              </a:path>
            </a:pathLst>
          </a:custGeom>
          <a:solidFill>
            <a:schemeClr val="tx2">
              <a:alpha val="30000"/>
            </a:schemeClr>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spcFirstLastPara="0" vert="horz" wrap="square" lIns="95921" tIns="95921" rIns="95921" bIns="95921" numCol="1" spcCol="1270" anchor="ctr" anchorCtr="0">
            <a:noAutofit/>
          </a:bodyPr>
          <a:lstStyle/>
          <a:p>
            <a:pPr marL="0" lvl="0" indent="0" algn="l" defTabSz="488950">
              <a:lnSpc>
                <a:spcPct val="90000"/>
              </a:lnSpc>
              <a:spcBef>
                <a:spcPct val="0"/>
              </a:spcBef>
              <a:spcAft>
                <a:spcPct val="35000"/>
              </a:spcAft>
              <a:buNone/>
            </a:pPr>
            <a:r>
              <a:rPr lang="it-IT" sz="1100" i="1">
                <a:solidFill>
                  <a:schemeClr val="tx1"/>
                </a:solidFill>
              </a:rPr>
              <a:t>I servizi sono organizzati in base a elementi portanti che rispondono in modo ottimale alle esigenze del medico e dello studio odontoiatrico</a:t>
            </a:r>
          </a:p>
        </p:txBody>
      </p:sp>
      <p:sp>
        <p:nvSpPr>
          <p:cNvPr id="18" name="Freeform: Shape 17">
            <a:extLst>
              <a:ext uri="{FF2B5EF4-FFF2-40B4-BE49-F238E27FC236}">
                <a16:creationId xmlns:a16="http://schemas.microsoft.com/office/drawing/2014/main" id="{261643D5-CA30-46BE-B3D2-CDE30FBDEDF4}"/>
              </a:ext>
            </a:extLst>
          </p:cNvPr>
          <p:cNvSpPr/>
          <p:nvPr/>
        </p:nvSpPr>
        <p:spPr>
          <a:xfrm>
            <a:off x="2624600" y="3292437"/>
            <a:ext cx="1844069" cy="2385774"/>
          </a:xfrm>
          <a:custGeom>
            <a:avLst/>
            <a:gdLst>
              <a:gd name="connsiteX0" fmla="*/ 0 w 1844069"/>
              <a:gd name="connsiteY0" fmla="*/ 184407 h 2385774"/>
              <a:gd name="connsiteX1" fmla="*/ 184407 w 1844069"/>
              <a:gd name="connsiteY1" fmla="*/ 0 h 2385774"/>
              <a:gd name="connsiteX2" fmla="*/ 1659662 w 1844069"/>
              <a:gd name="connsiteY2" fmla="*/ 0 h 2385774"/>
              <a:gd name="connsiteX3" fmla="*/ 1844069 w 1844069"/>
              <a:gd name="connsiteY3" fmla="*/ 184407 h 2385774"/>
              <a:gd name="connsiteX4" fmla="*/ 1844069 w 1844069"/>
              <a:gd name="connsiteY4" fmla="*/ 2201367 h 2385774"/>
              <a:gd name="connsiteX5" fmla="*/ 1659662 w 1844069"/>
              <a:gd name="connsiteY5" fmla="*/ 2385774 h 2385774"/>
              <a:gd name="connsiteX6" fmla="*/ 184407 w 1844069"/>
              <a:gd name="connsiteY6" fmla="*/ 2385774 h 2385774"/>
              <a:gd name="connsiteX7" fmla="*/ 0 w 1844069"/>
              <a:gd name="connsiteY7" fmla="*/ 2201367 h 2385774"/>
              <a:gd name="connsiteX8" fmla="*/ 0 w 1844069"/>
              <a:gd name="connsiteY8" fmla="*/ 184407 h 238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4069" h="2385774">
                <a:moveTo>
                  <a:pt x="0" y="184407"/>
                </a:moveTo>
                <a:cubicBezTo>
                  <a:pt x="0" y="82562"/>
                  <a:pt x="82562" y="0"/>
                  <a:pt x="184407" y="0"/>
                </a:cubicBezTo>
                <a:lnTo>
                  <a:pt x="1659662" y="0"/>
                </a:lnTo>
                <a:cubicBezTo>
                  <a:pt x="1761507" y="0"/>
                  <a:pt x="1844069" y="82562"/>
                  <a:pt x="1844069" y="184407"/>
                </a:cubicBezTo>
                <a:lnTo>
                  <a:pt x="1844069" y="2201367"/>
                </a:lnTo>
                <a:cubicBezTo>
                  <a:pt x="1844069" y="2303212"/>
                  <a:pt x="1761507" y="2385774"/>
                  <a:pt x="1659662" y="2385774"/>
                </a:cubicBezTo>
                <a:lnTo>
                  <a:pt x="184407" y="2385774"/>
                </a:lnTo>
                <a:cubicBezTo>
                  <a:pt x="82562" y="2385774"/>
                  <a:pt x="0" y="2303212"/>
                  <a:pt x="0" y="2201367"/>
                </a:cubicBezTo>
                <a:lnTo>
                  <a:pt x="0" y="184407"/>
                </a:lnTo>
                <a:close/>
              </a:path>
            </a:pathLst>
          </a:custGeom>
          <a:gradFill rotWithShape="0">
            <a:gsLst>
              <a:gs pos="0">
                <a:schemeClr val="tx2">
                  <a:lumMod val="60000"/>
                  <a:lumOff val="40000"/>
                </a:schemeClr>
              </a:gs>
              <a:gs pos="50000">
                <a:schemeClr val="tx2">
                  <a:lumMod val="40000"/>
                  <a:lumOff val="60000"/>
                </a:schemeClr>
              </a:gs>
              <a:gs pos="100000">
                <a:schemeClr val="tx2">
                  <a:lumMod val="20000"/>
                  <a:lumOff val="80000"/>
                </a:schemeClr>
              </a:gs>
            </a:gsLst>
            <a:lin ang="5400000" scaled="1"/>
          </a:gra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95921" tIns="306011" rIns="95921" bIns="95921" numCol="1" spcCol="1270" anchor="t" anchorCtr="0">
            <a:noAutofit/>
          </a:bodyPr>
          <a:lstStyle/>
          <a:p>
            <a:pPr marL="0" lvl="0" indent="0" algn="ctr" defTabSz="488950">
              <a:lnSpc>
                <a:spcPct val="90000"/>
              </a:lnSpc>
              <a:spcBef>
                <a:spcPct val="0"/>
              </a:spcBef>
              <a:spcAft>
                <a:spcPct val="35000"/>
              </a:spcAft>
              <a:buNone/>
            </a:pPr>
            <a:r>
              <a:rPr lang="it-IT" sz="1100" b="1">
                <a:solidFill>
                  <a:schemeClr val="tx1"/>
                </a:solidFill>
              </a:rPr>
              <a:t>CS Protect</a:t>
            </a:r>
          </a:p>
          <a:p>
            <a:pPr marL="0" lvl="0" indent="0" algn="l" defTabSz="488950">
              <a:lnSpc>
                <a:spcPct val="90000"/>
              </a:lnSpc>
              <a:spcBef>
                <a:spcPct val="0"/>
              </a:spcBef>
              <a:spcAft>
                <a:spcPct val="35000"/>
              </a:spcAft>
              <a:buNone/>
            </a:pPr>
            <a:br>
              <a:rPr lang="it-IT" sz="1100">
                <a:solidFill>
                  <a:schemeClr val="tx1"/>
                </a:solidFill>
              </a:rPr>
            </a:br>
            <a:r>
              <a:rPr lang="it-IT" sz="1100">
                <a:solidFill>
                  <a:schemeClr val="tx1"/>
                </a:solidFill>
              </a:rPr>
              <a:t>Service con estensione di garanzia per assicurare la tranquillità</a:t>
            </a:r>
          </a:p>
          <a:p>
            <a:pPr marL="0" lvl="0" indent="0" algn="l" defTabSz="488950">
              <a:lnSpc>
                <a:spcPct val="90000"/>
              </a:lnSpc>
              <a:spcBef>
                <a:spcPct val="0"/>
              </a:spcBef>
              <a:spcAft>
                <a:spcPct val="35000"/>
              </a:spcAft>
              <a:buNone/>
            </a:pPr>
            <a:endParaRPr lang="en-US" sz="1100" kern="1200">
              <a:solidFill>
                <a:schemeClr val="tx1"/>
              </a:solidFill>
            </a:endParaRPr>
          </a:p>
          <a:p>
            <a:pPr marL="0" lvl="0" indent="0" algn="l" defTabSz="488950">
              <a:lnSpc>
                <a:spcPct val="90000"/>
              </a:lnSpc>
              <a:spcBef>
                <a:spcPct val="0"/>
              </a:spcBef>
              <a:spcAft>
                <a:spcPct val="35000"/>
              </a:spcAft>
              <a:buNone/>
            </a:pPr>
            <a:endParaRPr lang="en-US" sz="1100" kern="1200">
              <a:solidFill>
                <a:schemeClr val="tx1"/>
              </a:solidFill>
            </a:endParaRPr>
          </a:p>
          <a:p>
            <a:pPr marL="0" lvl="0" indent="0" algn="l" defTabSz="488950">
              <a:lnSpc>
                <a:spcPct val="90000"/>
              </a:lnSpc>
              <a:spcBef>
                <a:spcPct val="0"/>
              </a:spcBef>
              <a:spcAft>
                <a:spcPct val="35000"/>
              </a:spcAft>
              <a:buNone/>
            </a:pPr>
            <a:endParaRPr lang="en-US" sz="1100" kern="1200">
              <a:solidFill>
                <a:schemeClr val="tx1"/>
              </a:solidFill>
            </a:endParaRPr>
          </a:p>
          <a:p>
            <a:pPr marL="0" lvl="0" indent="0" algn="l" defTabSz="488950">
              <a:lnSpc>
                <a:spcPct val="90000"/>
              </a:lnSpc>
              <a:spcBef>
                <a:spcPct val="0"/>
              </a:spcBef>
              <a:spcAft>
                <a:spcPct val="35000"/>
              </a:spcAft>
              <a:buNone/>
            </a:pPr>
            <a:endParaRPr lang="en-US" sz="1100" kern="1200">
              <a:solidFill>
                <a:schemeClr val="tx1"/>
              </a:solidFill>
            </a:endParaRPr>
          </a:p>
        </p:txBody>
      </p:sp>
      <p:sp>
        <p:nvSpPr>
          <p:cNvPr id="19" name="Freeform: Shape 18">
            <a:extLst>
              <a:ext uri="{FF2B5EF4-FFF2-40B4-BE49-F238E27FC236}">
                <a16:creationId xmlns:a16="http://schemas.microsoft.com/office/drawing/2014/main" id="{FAD27CFF-8F5A-41D7-9D07-CC60C8A306C2}"/>
              </a:ext>
            </a:extLst>
          </p:cNvPr>
          <p:cNvSpPr/>
          <p:nvPr/>
        </p:nvSpPr>
        <p:spPr>
          <a:xfrm>
            <a:off x="4623571" y="3292437"/>
            <a:ext cx="1844069" cy="2385774"/>
          </a:xfrm>
          <a:custGeom>
            <a:avLst/>
            <a:gdLst>
              <a:gd name="connsiteX0" fmla="*/ 0 w 1844069"/>
              <a:gd name="connsiteY0" fmla="*/ 184407 h 2385774"/>
              <a:gd name="connsiteX1" fmla="*/ 184407 w 1844069"/>
              <a:gd name="connsiteY1" fmla="*/ 0 h 2385774"/>
              <a:gd name="connsiteX2" fmla="*/ 1659662 w 1844069"/>
              <a:gd name="connsiteY2" fmla="*/ 0 h 2385774"/>
              <a:gd name="connsiteX3" fmla="*/ 1844069 w 1844069"/>
              <a:gd name="connsiteY3" fmla="*/ 184407 h 2385774"/>
              <a:gd name="connsiteX4" fmla="*/ 1844069 w 1844069"/>
              <a:gd name="connsiteY4" fmla="*/ 2201367 h 2385774"/>
              <a:gd name="connsiteX5" fmla="*/ 1659662 w 1844069"/>
              <a:gd name="connsiteY5" fmla="*/ 2385774 h 2385774"/>
              <a:gd name="connsiteX6" fmla="*/ 184407 w 1844069"/>
              <a:gd name="connsiteY6" fmla="*/ 2385774 h 2385774"/>
              <a:gd name="connsiteX7" fmla="*/ 0 w 1844069"/>
              <a:gd name="connsiteY7" fmla="*/ 2201367 h 2385774"/>
              <a:gd name="connsiteX8" fmla="*/ 0 w 1844069"/>
              <a:gd name="connsiteY8" fmla="*/ 184407 h 238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4069" h="2385774">
                <a:moveTo>
                  <a:pt x="0" y="184407"/>
                </a:moveTo>
                <a:cubicBezTo>
                  <a:pt x="0" y="82562"/>
                  <a:pt x="82562" y="0"/>
                  <a:pt x="184407" y="0"/>
                </a:cubicBezTo>
                <a:lnTo>
                  <a:pt x="1659662" y="0"/>
                </a:lnTo>
                <a:cubicBezTo>
                  <a:pt x="1761507" y="0"/>
                  <a:pt x="1844069" y="82562"/>
                  <a:pt x="1844069" y="184407"/>
                </a:cubicBezTo>
                <a:lnTo>
                  <a:pt x="1844069" y="2201367"/>
                </a:lnTo>
                <a:cubicBezTo>
                  <a:pt x="1844069" y="2303212"/>
                  <a:pt x="1761507" y="2385774"/>
                  <a:pt x="1659662" y="2385774"/>
                </a:cubicBezTo>
                <a:lnTo>
                  <a:pt x="184407" y="2385774"/>
                </a:lnTo>
                <a:cubicBezTo>
                  <a:pt x="82562" y="2385774"/>
                  <a:pt x="0" y="2303212"/>
                  <a:pt x="0" y="2201367"/>
                </a:cubicBezTo>
                <a:lnTo>
                  <a:pt x="0" y="184407"/>
                </a:lnTo>
                <a:close/>
              </a:path>
            </a:pathLst>
          </a:custGeom>
          <a:gradFill flip="none" rotWithShape="0">
            <a:gsLst>
              <a:gs pos="0">
                <a:schemeClr val="tx2">
                  <a:lumMod val="60000"/>
                  <a:lumOff val="40000"/>
                </a:schemeClr>
              </a:gs>
              <a:gs pos="50000">
                <a:schemeClr val="tx2">
                  <a:lumMod val="40000"/>
                  <a:lumOff val="60000"/>
                </a:schemeClr>
              </a:gs>
              <a:gs pos="100000">
                <a:schemeClr val="tx2">
                  <a:lumMod val="20000"/>
                  <a:lumOff val="80000"/>
                </a:schemeClr>
              </a:gs>
            </a:gsLst>
            <a:lin ang="5400000" scaled="1"/>
            <a:tileRect/>
          </a:gra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95921" tIns="306011" rIns="95921" bIns="95921" numCol="1" spcCol="1270" anchor="t" anchorCtr="0">
            <a:noAutofit/>
          </a:bodyPr>
          <a:lstStyle/>
          <a:p>
            <a:pPr marL="0" lvl="0" indent="0" algn="ctr" defTabSz="488950">
              <a:lnSpc>
                <a:spcPct val="90000"/>
              </a:lnSpc>
              <a:spcBef>
                <a:spcPct val="0"/>
              </a:spcBef>
              <a:spcAft>
                <a:spcPct val="35000"/>
              </a:spcAft>
              <a:buNone/>
            </a:pPr>
            <a:r>
              <a:rPr lang="it-IT" sz="1100" b="1">
                <a:solidFill>
                  <a:schemeClr val="tx1"/>
                </a:solidFill>
              </a:rPr>
              <a:t>CS Update</a:t>
            </a:r>
            <a:br>
              <a:rPr lang="it-IT" sz="1100">
                <a:solidFill>
                  <a:schemeClr val="tx1"/>
                </a:solidFill>
              </a:rPr>
            </a:br>
            <a:endParaRPr lang="it-IT" sz="1100">
              <a:solidFill>
                <a:schemeClr val="tx1"/>
              </a:solidFill>
            </a:endParaRPr>
          </a:p>
          <a:p>
            <a:pPr marL="0" lvl="0" indent="0" algn="l" defTabSz="488950">
              <a:lnSpc>
                <a:spcPct val="90000"/>
              </a:lnSpc>
              <a:spcBef>
                <a:spcPct val="0"/>
              </a:spcBef>
              <a:spcAft>
                <a:spcPct val="35000"/>
              </a:spcAft>
              <a:buNone/>
            </a:pPr>
            <a:r>
              <a:rPr lang="it-IT" sz="1100">
                <a:solidFill>
                  <a:schemeClr val="tx1"/>
                </a:solidFill>
              </a:rPr>
              <a:t>Un service per l’aggiornamento, per assicurare l’efficienza dello studio odontoiatrico mantenendovi aggiornati con i più recenti progressi del software</a:t>
            </a:r>
          </a:p>
          <a:p>
            <a:pPr marL="0" lvl="0" indent="0" algn="l" defTabSz="488950">
              <a:lnSpc>
                <a:spcPct val="90000"/>
              </a:lnSpc>
              <a:spcBef>
                <a:spcPct val="0"/>
              </a:spcBef>
              <a:spcAft>
                <a:spcPct val="35000"/>
              </a:spcAft>
              <a:buNone/>
            </a:pPr>
            <a:endParaRPr lang="en-US" sz="1100" kern="1200">
              <a:solidFill>
                <a:schemeClr val="tx1"/>
              </a:solidFill>
            </a:endParaRPr>
          </a:p>
          <a:p>
            <a:pPr marL="0" lvl="0" indent="0" algn="l" defTabSz="488950">
              <a:lnSpc>
                <a:spcPct val="90000"/>
              </a:lnSpc>
              <a:spcBef>
                <a:spcPct val="0"/>
              </a:spcBef>
              <a:spcAft>
                <a:spcPct val="35000"/>
              </a:spcAft>
              <a:buNone/>
            </a:pPr>
            <a:endParaRPr lang="en-US" sz="1100" kern="1200">
              <a:solidFill>
                <a:schemeClr val="tx1"/>
              </a:solidFill>
            </a:endParaRPr>
          </a:p>
        </p:txBody>
      </p:sp>
      <p:sp>
        <p:nvSpPr>
          <p:cNvPr id="20" name="Freeform: Shape 19">
            <a:extLst>
              <a:ext uri="{FF2B5EF4-FFF2-40B4-BE49-F238E27FC236}">
                <a16:creationId xmlns:a16="http://schemas.microsoft.com/office/drawing/2014/main" id="{976086F7-6E51-4392-A87D-DFC0EFC421B5}"/>
              </a:ext>
            </a:extLst>
          </p:cNvPr>
          <p:cNvSpPr/>
          <p:nvPr/>
        </p:nvSpPr>
        <p:spPr>
          <a:xfrm>
            <a:off x="6622543" y="3292437"/>
            <a:ext cx="1844069" cy="2385774"/>
          </a:xfrm>
          <a:custGeom>
            <a:avLst/>
            <a:gdLst>
              <a:gd name="connsiteX0" fmla="*/ 0 w 1844069"/>
              <a:gd name="connsiteY0" fmla="*/ 184407 h 2385774"/>
              <a:gd name="connsiteX1" fmla="*/ 184407 w 1844069"/>
              <a:gd name="connsiteY1" fmla="*/ 0 h 2385774"/>
              <a:gd name="connsiteX2" fmla="*/ 1659662 w 1844069"/>
              <a:gd name="connsiteY2" fmla="*/ 0 h 2385774"/>
              <a:gd name="connsiteX3" fmla="*/ 1844069 w 1844069"/>
              <a:gd name="connsiteY3" fmla="*/ 184407 h 2385774"/>
              <a:gd name="connsiteX4" fmla="*/ 1844069 w 1844069"/>
              <a:gd name="connsiteY4" fmla="*/ 2201367 h 2385774"/>
              <a:gd name="connsiteX5" fmla="*/ 1659662 w 1844069"/>
              <a:gd name="connsiteY5" fmla="*/ 2385774 h 2385774"/>
              <a:gd name="connsiteX6" fmla="*/ 184407 w 1844069"/>
              <a:gd name="connsiteY6" fmla="*/ 2385774 h 2385774"/>
              <a:gd name="connsiteX7" fmla="*/ 0 w 1844069"/>
              <a:gd name="connsiteY7" fmla="*/ 2201367 h 2385774"/>
              <a:gd name="connsiteX8" fmla="*/ 0 w 1844069"/>
              <a:gd name="connsiteY8" fmla="*/ 184407 h 238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4069" h="2385774">
                <a:moveTo>
                  <a:pt x="0" y="184407"/>
                </a:moveTo>
                <a:cubicBezTo>
                  <a:pt x="0" y="82562"/>
                  <a:pt x="82562" y="0"/>
                  <a:pt x="184407" y="0"/>
                </a:cubicBezTo>
                <a:lnTo>
                  <a:pt x="1659662" y="0"/>
                </a:lnTo>
                <a:cubicBezTo>
                  <a:pt x="1761507" y="0"/>
                  <a:pt x="1844069" y="82562"/>
                  <a:pt x="1844069" y="184407"/>
                </a:cubicBezTo>
                <a:lnTo>
                  <a:pt x="1844069" y="2201367"/>
                </a:lnTo>
                <a:cubicBezTo>
                  <a:pt x="1844069" y="2303212"/>
                  <a:pt x="1761507" y="2385774"/>
                  <a:pt x="1659662" y="2385774"/>
                </a:cubicBezTo>
                <a:lnTo>
                  <a:pt x="184407" y="2385774"/>
                </a:lnTo>
                <a:cubicBezTo>
                  <a:pt x="82562" y="2385774"/>
                  <a:pt x="0" y="2303212"/>
                  <a:pt x="0" y="2201367"/>
                </a:cubicBezTo>
                <a:lnTo>
                  <a:pt x="0" y="184407"/>
                </a:lnTo>
                <a:close/>
              </a:path>
            </a:pathLst>
          </a:custGeom>
          <a:gradFill flip="none" rotWithShape="0">
            <a:gsLst>
              <a:gs pos="0">
                <a:schemeClr val="tx2">
                  <a:lumMod val="60000"/>
                  <a:lumOff val="40000"/>
                </a:schemeClr>
              </a:gs>
              <a:gs pos="50000">
                <a:schemeClr val="tx2">
                  <a:lumMod val="40000"/>
                  <a:lumOff val="60000"/>
                </a:schemeClr>
              </a:gs>
              <a:gs pos="100000">
                <a:schemeClr val="tx2">
                  <a:lumMod val="20000"/>
                  <a:lumOff val="80000"/>
                </a:schemeClr>
              </a:gs>
            </a:gsLst>
            <a:lin ang="5400000" scaled="1"/>
            <a:tileRect/>
          </a:gra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95921" tIns="306011" rIns="95921" bIns="95921" numCol="1" spcCol="1270" anchor="t" anchorCtr="0">
            <a:noAutofit/>
          </a:bodyPr>
          <a:lstStyle/>
          <a:p>
            <a:pPr marL="0" lvl="0" indent="0" algn="ctr" defTabSz="488950">
              <a:lnSpc>
                <a:spcPct val="90000"/>
              </a:lnSpc>
              <a:spcBef>
                <a:spcPct val="0"/>
              </a:spcBef>
              <a:spcAft>
                <a:spcPct val="35000"/>
              </a:spcAft>
              <a:buNone/>
            </a:pPr>
            <a:r>
              <a:rPr lang="it-IT" sz="1100" b="1" dirty="0">
                <a:solidFill>
                  <a:schemeClr val="tx1"/>
                </a:solidFill>
              </a:rPr>
              <a:t>CS Support </a:t>
            </a:r>
            <a:br>
              <a:rPr lang="it-IT" sz="1100" dirty="0">
                <a:solidFill>
                  <a:schemeClr val="tx1"/>
                </a:solidFill>
              </a:rPr>
            </a:br>
            <a:endParaRPr lang="it-IT" sz="1100" dirty="0">
              <a:solidFill>
                <a:schemeClr val="tx1"/>
              </a:solidFill>
            </a:endParaRPr>
          </a:p>
          <a:p>
            <a:pPr marL="0" lvl="0" indent="0" algn="l" defTabSz="488950">
              <a:lnSpc>
                <a:spcPct val="90000"/>
              </a:lnSpc>
              <a:spcBef>
                <a:spcPct val="0"/>
              </a:spcBef>
              <a:spcAft>
                <a:spcPct val="35000"/>
              </a:spcAft>
              <a:buNone/>
            </a:pPr>
            <a:r>
              <a:rPr lang="it-IT" sz="1100" dirty="0">
                <a:solidFill>
                  <a:schemeClr val="tx1"/>
                </a:solidFill>
              </a:rPr>
              <a:t>Service per training e supporto, per una formazione continua e un supporto continuativo, per facilitare la migliore esperienza possibile per gli utenti finali</a:t>
            </a:r>
          </a:p>
          <a:p>
            <a:pPr marL="0" lvl="0" indent="0" algn="l" defTabSz="488950">
              <a:lnSpc>
                <a:spcPct val="90000"/>
              </a:lnSpc>
              <a:spcBef>
                <a:spcPct val="0"/>
              </a:spcBef>
              <a:spcAft>
                <a:spcPct val="35000"/>
              </a:spcAft>
              <a:buNone/>
            </a:pPr>
            <a:endParaRPr lang="en-US" sz="400" kern="1200" dirty="0">
              <a:solidFill>
                <a:schemeClr val="accent3">
                  <a:lumMod val="75000"/>
                </a:schemeClr>
              </a:solidFill>
            </a:endParaRPr>
          </a:p>
          <a:p>
            <a:pPr marL="0" lvl="0" indent="0" algn="l" defTabSz="488950">
              <a:lnSpc>
                <a:spcPct val="90000"/>
              </a:lnSpc>
              <a:spcBef>
                <a:spcPct val="0"/>
              </a:spcBef>
              <a:spcAft>
                <a:spcPct val="35000"/>
              </a:spcAft>
              <a:buNone/>
            </a:pPr>
            <a:r>
              <a:rPr lang="it-IT" sz="1100" b="1" i="1" dirty="0">
                <a:solidFill>
                  <a:schemeClr val="tx1"/>
                </a:solidFill>
              </a:rPr>
              <a:t>CS Connect:</a:t>
            </a:r>
            <a:r>
              <a:rPr lang="it-IT" sz="1100" i="1" dirty="0">
                <a:solidFill>
                  <a:schemeClr val="tx1"/>
                </a:solidFill>
              </a:rPr>
              <a:t> Trasmissione automatica del set di dati</a:t>
            </a:r>
          </a:p>
        </p:txBody>
      </p:sp>
      <p:cxnSp>
        <p:nvCxnSpPr>
          <p:cNvPr id="8" name="Straight Arrow Connector 47">
            <a:extLst>
              <a:ext uri="{FF2B5EF4-FFF2-40B4-BE49-F238E27FC236}">
                <a16:creationId xmlns:a16="http://schemas.microsoft.com/office/drawing/2014/main" id="{EDAA0171-6216-4BE3-BAB0-D1C82428258A}"/>
              </a:ext>
            </a:extLst>
          </p:cNvPr>
          <p:cNvCxnSpPr/>
          <p:nvPr/>
        </p:nvCxnSpPr>
        <p:spPr>
          <a:xfrm>
            <a:off x="5582441" y="3009941"/>
            <a:ext cx="1087120" cy="21336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49">
            <a:extLst>
              <a:ext uri="{FF2B5EF4-FFF2-40B4-BE49-F238E27FC236}">
                <a16:creationId xmlns:a16="http://schemas.microsoft.com/office/drawing/2014/main" id="{711252AA-1D8D-41BC-8687-3AF9A76A8B0D}"/>
              </a:ext>
            </a:extLst>
          </p:cNvPr>
          <p:cNvCxnSpPr/>
          <p:nvPr/>
        </p:nvCxnSpPr>
        <p:spPr>
          <a:xfrm flipH="1">
            <a:off x="4414041" y="3009941"/>
            <a:ext cx="1158240" cy="213360"/>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55">
            <a:extLst>
              <a:ext uri="{FF2B5EF4-FFF2-40B4-BE49-F238E27FC236}">
                <a16:creationId xmlns:a16="http://schemas.microsoft.com/office/drawing/2014/main" id="{B463D7BC-D73D-4505-AD90-2FEB62ADE54C}"/>
              </a:ext>
            </a:extLst>
          </p:cNvPr>
          <p:cNvCxnSpPr/>
          <p:nvPr/>
        </p:nvCxnSpPr>
        <p:spPr>
          <a:xfrm>
            <a:off x="5572281" y="2999781"/>
            <a:ext cx="0" cy="20320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11" descr="CS Advantage Logo.png">
            <a:extLst>
              <a:ext uri="{FF2B5EF4-FFF2-40B4-BE49-F238E27FC236}">
                <a16:creationId xmlns:a16="http://schemas.microsoft.com/office/drawing/2014/main" id="{DBB766F6-EF72-4519-9248-9EAA738A1B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949" y="2087196"/>
            <a:ext cx="900130" cy="1115785"/>
          </a:xfrm>
          <a:prstGeom prst="rect">
            <a:avLst/>
          </a:prstGeom>
        </p:spPr>
      </p:pic>
      <p:pic>
        <p:nvPicPr>
          <p:cNvPr id="14" name="Picture 8" descr="CS Protect Logo.png">
            <a:extLst>
              <a:ext uri="{FF2B5EF4-FFF2-40B4-BE49-F238E27FC236}">
                <a16:creationId xmlns:a16="http://schemas.microsoft.com/office/drawing/2014/main" id="{DD74152A-75B4-451E-A5BE-4BC0B0838B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2481" y="5699440"/>
            <a:ext cx="510945" cy="623890"/>
          </a:xfrm>
          <a:prstGeom prst="rect">
            <a:avLst/>
          </a:prstGeom>
        </p:spPr>
      </p:pic>
      <p:pic>
        <p:nvPicPr>
          <p:cNvPr id="15" name="Picture 7" descr="CS Update Logo.png">
            <a:extLst>
              <a:ext uri="{FF2B5EF4-FFF2-40B4-BE49-F238E27FC236}">
                <a16:creationId xmlns:a16="http://schemas.microsoft.com/office/drawing/2014/main" id="{28109002-A492-4A28-B720-6600046D6B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5614" y="5699819"/>
            <a:ext cx="511760" cy="634370"/>
          </a:xfrm>
          <a:prstGeom prst="rect">
            <a:avLst/>
          </a:prstGeom>
        </p:spPr>
      </p:pic>
      <p:pic>
        <p:nvPicPr>
          <p:cNvPr id="16" name="Picture 6" descr="CS Support Logo.png">
            <a:extLst>
              <a:ext uri="{FF2B5EF4-FFF2-40B4-BE49-F238E27FC236}">
                <a16:creationId xmlns:a16="http://schemas.microsoft.com/office/drawing/2014/main" id="{D0CB595C-5082-4F03-9A8A-A5EA13DB83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0563" y="5705623"/>
            <a:ext cx="526801" cy="659888"/>
          </a:xfrm>
          <a:prstGeom prst="rect">
            <a:avLst/>
          </a:prstGeom>
        </p:spPr>
      </p:pic>
    </p:spTree>
    <p:extLst>
      <p:ext uri="{BB962C8B-B14F-4D97-AF65-F5344CB8AC3E}">
        <p14:creationId xmlns:p14="http://schemas.microsoft.com/office/powerpoint/2010/main" val="38760383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04705-89DE-4E60-AB95-97E672FFF1D0}"/>
              </a:ext>
            </a:extLst>
          </p:cNvPr>
          <p:cNvSpPr>
            <a:spLocks noGrp="1"/>
          </p:cNvSpPr>
          <p:nvPr>
            <p:ph type="title"/>
          </p:nvPr>
        </p:nvSpPr>
        <p:spPr/>
        <p:txBody>
          <a:bodyPr/>
          <a:lstStyle/>
          <a:p>
            <a:r>
              <a:rPr lang="it-IT">
                <a:solidFill>
                  <a:schemeClr val="tx1">
                    <a:lumMod val="65000"/>
                    <a:lumOff val="35000"/>
                  </a:schemeClr>
                </a:solidFill>
              </a:rPr>
              <a:t>Velocizzate le vostre capacità di scansione</a:t>
            </a:r>
          </a:p>
        </p:txBody>
      </p:sp>
      <p:sp>
        <p:nvSpPr>
          <p:cNvPr id="3" name="Content Placeholder 2">
            <a:extLst>
              <a:ext uri="{FF2B5EF4-FFF2-40B4-BE49-F238E27FC236}">
                <a16:creationId xmlns:a16="http://schemas.microsoft.com/office/drawing/2014/main" id="{5832F4B1-5B5C-4022-9076-5E6B832F935C}"/>
              </a:ext>
            </a:extLst>
          </p:cNvPr>
          <p:cNvSpPr>
            <a:spLocks noGrp="1"/>
          </p:cNvSpPr>
          <p:nvPr>
            <p:ph idx="1"/>
          </p:nvPr>
        </p:nvSpPr>
        <p:spPr/>
        <p:txBody>
          <a:bodyPr vert="horz" lIns="0" tIns="0" rIns="0" bIns="0" rtlCol="0" anchor="t">
            <a:noAutofit/>
          </a:bodyPr>
          <a:lstStyle/>
          <a:p>
            <a:pPr marL="0" indent="0">
              <a:buNone/>
            </a:pPr>
            <a:r>
              <a:rPr lang="it-IT" baseline="30000" dirty="0">
                <a:solidFill>
                  <a:schemeClr val="tx1">
                    <a:lumMod val="65000"/>
                    <a:lumOff val="35000"/>
                  </a:schemeClr>
                </a:solidFill>
                <a:cs typeface="Adobe Arabic" panose="02040503050201020203" pitchFamily="18" charset="-78"/>
              </a:rPr>
              <a:t>Lo scanner intraorale CS 3600 è rapido — e noi desideriamo assicurare che diventiate esperti relativamente al processo di scansione grazie al nostro esclusivo servizio Scan Quality Check. Questo programma, compreso nel vostro piano CS Advantage, permette al vostro studio di ricevere un feedback direttamente dagli specialisti CAD/CAM di Carestream Dental su fino a 5 delle vostre scansioni iniziali, mentre diventate esperti nel processo di scansione del CS 3700.</a:t>
            </a:r>
          </a:p>
          <a:p>
            <a:pPr marL="0" indent="0">
              <a:buNone/>
            </a:pPr>
            <a:endParaRPr lang="en-US" dirty="0">
              <a:solidFill>
                <a:schemeClr val="tx1">
                  <a:lumMod val="65000"/>
                  <a:lumOff val="35000"/>
                </a:schemeClr>
              </a:solidFill>
              <a:cs typeface="Adobe Arabic" panose="02040503050201020203" pitchFamily="18" charset="-78"/>
            </a:endParaRPr>
          </a:p>
        </p:txBody>
      </p:sp>
      <p:sp>
        <p:nvSpPr>
          <p:cNvPr id="4" name="Date Placeholder 3">
            <a:extLst>
              <a:ext uri="{FF2B5EF4-FFF2-40B4-BE49-F238E27FC236}">
                <a16:creationId xmlns:a16="http://schemas.microsoft.com/office/drawing/2014/main" id="{B6E55ECE-1B7F-47D3-949B-7CE00E4C859A}"/>
              </a:ext>
            </a:extLst>
          </p:cNvPr>
          <p:cNvSpPr>
            <a:spLocks noGrp="1"/>
          </p:cNvSpPr>
          <p:nvPr>
            <p:ph type="dt" sz="half" idx="10"/>
          </p:nvPr>
        </p:nvSpPr>
        <p:spPr/>
        <p:txBody>
          <a:bodyPr/>
          <a:lstStyle/>
          <a:p>
            <a:fld id="{093710F3-2F2C-49CE-A31A-80F542A32D05}" type="datetime3">
              <a:rPr lang="da-DK" noProof="0" smtClean="0"/>
              <a:t>07.10.2019</a:t>
            </a:fld>
            <a:endParaRPr lang="da-DK" noProof="0"/>
          </a:p>
        </p:txBody>
      </p:sp>
      <p:graphicFrame>
        <p:nvGraphicFramePr>
          <p:cNvPr id="6" name="Table 5">
            <a:extLst>
              <a:ext uri="{FF2B5EF4-FFF2-40B4-BE49-F238E27FC236}">
                <a16:creationId xmlns:a16="http://schemas.microsoft.com/office/drawing/2014/main" id="{74708A91-610F-4791-9BAB-DB50E1D08ED6}"/>
              </a:ext>
            </a:extLst>
          </p:cNvPr>
          <p:cNvGraphicFramePr>
            <a:graphicFrameLocks noGrp="1"/>
          </p:cNvGraphicFramePr>
          <p:nvPr>
            <p:extLst>
              <p:ext uri="{D42A27DB-BD31-4B8C-83A1-F6EECF244321}">
                <p14:modId xmlns:p14="http://schemas.microsoft.com/office/powerpoint/2010/main" val="2501649049"/>
              </p:ext>
            </p:extLst>
          </p:nvPr>
        </p:nvGraphicFramePr>
        <p:xfrm>
          <a:off x="548877" y="2316480"/>
          <a:ext cx="8166498" cy="4189057"/>
        </p:xfrm>
        <a:graphic>
          <a:graphicData uri="http://schemas.openxmlformats.org/drawingml/2006/table">
            <a:tbl>
              <a:tblPr firstRow="1" bandRow="1">
                <a:tableStyleId>{3B4B98B0-60AC-42C2-AFA5-B58CD77FA1E5}</a:tableStyleId>
              </a:tblPr>
              <a:tblGrid>
                <a:gridCol w="1288888">
                  <a:extLst>
                    <a:ext uri="{9D8B030D-6E8A-4147-A177-3AD203B41FA5}">
                      <a16:colId xmlns:a16="http://schemas.microsoft.com/office/drawing/2014/main" val="1143802920"/>
                    </a:ext>
                  </a:extLst>
                </a:gridCol>
                <a:gridCol w="6877610">
                  <a:extLst>
                    <a:ext uri="{9D8B030D-6E8A-4147-A177-3AD203B41FA5}">
                      <a16:colId xmlns:a16="http://schemas.microsoft.com/office/drawing/2014/main" val="4262332851"/>
                    </a:ext>
                  </a:extLst>
                </a:gridCol>
              </a:tblGrid>
              <a:tr h="550545">
                <a:tc gridSpan="2">
                  <a:txBody>
                    <a:bodyPr/>
                    <a:lstStyle/>
                    <a:p>
                      <a:pPr algn="ctr"/>
                      <a:r>
                        <a:rPr lang="it-IT" dirty="0">
                          <a:solidFill>
                            <a:schemeClr val="tx1">
                              <a:lumMod val="65000"/>
                              <a:lumOff val="35000"/>
                            </a:schemeClr>
                          </a:solidFill>
                        </a:rPr>
                        <a:t>5 semplici passi</a:t>
                      </a:r>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364357477"/>
                  </a:ext>
                </a:extLst>
              </a:tr>
              <a:tr h="691496">
                <a:tc>
                  <a:txBody>
                    <a:bodyPr/>
                    <a:lstStyle/>
                    <a:p>
                      <a:endParaRPr lang="en-US" sz="1000"/>
                    </a:p>
                  </a:txBody>
                  <a:tcP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it-IT" sz="1000" b="1" i="0" u="none" strike="noStrike" baseline="0">
                          <a:solidFill>
                            <a:schemeClr val="tx1">
                              <a:lumMod val="65000"/>
                              <a:lumOff val="35000"/>
                            </a:schemeClr>
                          </a:solidFill>
                          <a:latin typeface="+mn-lt"/>
                          <a:ea typeface="+mn-ea"/>
                          <a:cs typeface="+mn-cs"/>
                        </a:rPr>
                        <a:t>VERIFICA</a:t>
                      </a:r>
                    </a:p>
                    <a:p>
                      <a:r>
                        <a:rPr lang="it-IT" sz="1000" b="0" i="0" u="none" strike="noStrike" baseline="0">
                          <a:solidFill>
                            <a:schemeClr val="tx1">
                              <a:lumMod val="65000"/>
                              <a:lumOff val="35000"/>
                            </a:schemeClr>
                          </a:solidFill>
                          <a:latin typeface="+mn-lt"/>
                          <a:ea typeface="+mn-ea"/>
                          <a:cs typeface="+mn-cs"/>
                        </a:rPr>
                        <a:t>Usate il portale CS Connect per inviare i set di dati dello scanner intraorale CS 3600 a Carestream Dental per la valutazione. Il team del Supporto Tecnico imposterà il vostro account CS Connect durante il processo d’installazione del CS 3600 e verificherà che voi siate in grado di inviare con successo un caso di prova al team Scan Quality Check.</a:t>
                      </a:r>
                    </a:p>
                  </a:txBody>
                  <a:tcP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257233183"/>
                  </a:ext>
                </a:extLst>
              </a:tr>
              <a:tr h="691496">
                <a:tc>
                  <a:txBody>
                    <a:bodyPr/>
                    <a:lstStyle/>
                    <a:p>
                      <a:endParaRPr lang="en-US" sz="1000"/>
                    </a:p>
                  </a:txBody>
                  <a:tcP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it-IT" sz="1000" b="1" i="0" u="none" strike="noStrike" baseline="0">
                          <a:solidFill>
                            <a:schemeClr val="tx1">
                              <a:lumMod val="65000"/>
                              <a:lumOff val="35000"/>
                            </a:schemeClr>
                          </a:solidFill>
                          <a:latin typeface="+mn-lt"/>
                          <a:ea typeface="+mn-ea"/>
                          <a:cs typeface="+mn-cs"/>
                        </a:rPr>
                        <a:t>INVIO</a:t>
                      </a:r>
                    </a:p>
                    <a:p>
                      <a:r>
                        <a:rPr lang="it-IT" sz="1000" b="0" i="0" u="none" strike="noStrike" baseline="0">
                          <a:solidFill>
                            <a:schemeClr val="tx1">
                              <a:lumMod val="65000"/>
                              <a:lumOff val="35000"/>
                            </a:schemeClr>
                          </a:solidFill>
                          <a:latin typeface="+mn-lt"/>
                          <a:ea typeface="+mn-ea"/>
                          <a:cs typeface="+mn-cs"/>
                        </a:rPr>
                        <a:t>Dopo la verifica del vostro account CS Connect, potete inviare il vostro primo caso al team Scan Quality Check. Per un uso ottimale del processo Scan Quality Check, vi consigliamo di attendere il completamento del vostro training, prima di inviare i casi.</a:t>
                      </a:r>
                    </a:p>
                  </a:txBody>
                  <a:tcP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890589986"/>
                  </a:ext>
                </a:extLst>
              </a:tr>
              <a:tr h="691496">
                <a:tc>
                  <a:txBody>
                    <a:bodyPr/>
                    <a:lstStyle/>
                    <a:p>
                      <a:endParaRPr lang="en-US" sz="1000"/>
                    </a:p>
                  </a:txBody>
                  <a:tcP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74AABE">
                        <a:alpha val="20000"/>
                      </a:srgbClr>
                    </a:solidFill>
                  </a:tcPr>
                </a:tc>
                <a:tc>
                  <a:txBody>
                    <a:bodyPr/>
                    <a:lstStyle/>
                    <a:p>
                      <a:r>
                        <a:rPr lang="it-IT" sz="1000" b="1" i="0" u="none" strike="noStrike" baseline="0">
                          <a:solidFill>
                            <a:schemeClr val="tx1">
                              <a:lumMod val="65000"/>
                              <a:lumOff val="35000"/>
                            </a:schemeClr>
                          </a:solidFill>
                          <a:latin typeface="+mn-lt"/>
                          <a:ea typeface="+mn-ea"/>
                          <a:cs typeface="+mn-cs"/>
                        </a:rPr>
                        <a:t>ANALISI</a:t>
                      </a:r>
                    </a:p>
                    <a:p>
                      <a:r>
                        <a:rPr lang="it-IT" sz="1000" b="0" i="0" u="none" strike="noStrike" baseline="0">
                          <a:solidFill>
                            <a:schemeClr val="tx1">
                              <a:lumMod val="65000"/>
                              <a:lumOff val="35000"/>
                            </a:schemeClr>
                          </a:solidFill>
                          <a:latin typeface="+mn-lt"/>
                          <a:ea typeface="+mn-ea"/>
                          <a:cs typeface="+mn-cs"/>
                        </a:rPr>
                        <a:t>Il team specialistico CAD/CAM estrae da CS Connect la scansione per la valutazione. Gli specialisti analizzano molteplici aspetti della scansione e inviano a mezzo email, direttamente all’indirizzo memorizzato, un report riassuntivo approfondito con le loro conclusioni </a:t>
                      </a:r>
                    </a:p>
                    <a:p>
                      <a:r>
                        <a:rPr lang="it-IT" sz="1000" b="0" i="0" u="none" strike="noStrike" baseline="0">
                          <a:solidFill>
                            <a:schemeClr val="tx1">
                              <a:lumMod val="65000"/>
                              <a:lumOff val="35000"/>
                            </a:schemeClr>
                          </a:solidFill>
                          <a:latin typeface="+mn-lt"/>
                          <a:ea typeface="+mn-ea"/>
                          <a:cs typeface="+mn-cs"/>
                        </a:rPr>
                        <a:t>entro 72 ore. </a:t>
                      </a:r>
                    </a:p>
                  </a:txBody>
                  <a:tcP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74AABE">
                        <a:alpha val="20000"/>
                      </a:srgbClr>
                    </a:solidFill>
                  </a:tcPr>
                </a:tc>
                <a:extLst>
                  <a:ext uri="{0D108BD9-81ED-4DB2-BD59-A6C34878D82A}">
                    <a16:rowId xmlns:a16="http://schemas.microsoft.com/office/drawing/2014/main" val="1404084256"/>
                  </a:ext>
                </a:extLst>
              </a:tr>
              <a:tr h="691496">
                <a:tc>
                  <a:txBody>
                    <a:bodyPr/>
                    <a:lstStyle/>
                    <a:p>
                      <a:endParaRPr lang="en-US" sz="1000"/>
                    </a:p>
                  </a:txBody>
                  <a:tcP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r>
                        <a:rPr lang="it-IT" sz="1000" b="1" i="0" u="none" strike="noStrike" baseline="0">
                          <a:solidFill>
                            <a:schemeClr val="tx1">
                              <a:lumMod val="65000"/>
                              <a:lumOff val="35000"/>
                            </a:schemeClr>
                          </a:solidFill>
                          <a:latin typeface="+mn-lt"/>
                          <a:ea typeface="+mn-ea"/>
                          <a:cs typeface="+mn-cs"/>
                        </a:rPr>
                        <a:t>ESAME </a:t>
                      </a:r>
                    </a:p>
                    <a:p>
                      <a:r>
                        <a:rPr lang="it-IT" sz="1000" b="0" i="0" u="none" strike="noStrike" baseline="0">
                          <a:solidFill>
                            <a:schemeClr val="tx1">
                              <a:lumMod val="65000"/>
                              <a:lumOff val="35000"/>
                            </a:schemeClr>
                          </a:solidFill>
                          <a:latin typeface="+mn-lt"/>
                          <a:ea typeface="+mn-ea"/>
                          <a:cs typeface="+mn-cs"/>
                        </a:rPr>
                        <a:t>Potete poi esaminare il feedback, tenerne conto nelle scansioni future per quanto necessario e inviare ulteriori scansioni allo Scan Quality Check. </a:t>
                      </a:r>
                    </a:p>
                  </a:txBody>
                  <a:tcP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023382714"/>
                  </a:ext>
                </a:extLst>
              </a:tr>
              <a:tr h="691496">
                <a:tc>
                  <a:txBody>
                    <a:bodyPr/>
                    <a:lstStyle/>
                    <a:p>
                      <a:endParaRPr lang="en-US" sz="1000"/>
                    </a:p>
                  </a:txBody>
                  <a:tcP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74AABE">
                        <a:alpha val="20000"/>
                      </a:srgbClr>
                    </a:solidFill>
                  </a:tcPr>
                </a:tc>
                <a:tc>
                  <a:txBody>
                    <a:bodyPr/>
                    <a:lstStyle/>
                    <a:p>
                      <a:r>
                        <a:rPr lang="it-IT" sz="1000" b="1" i="0" u="none" strike="noStrike" baseline="0" dirty="0">
                          <a:solidFill>
                            <a:schemeClr val="tx1">
                              <a:lumMod val="65000"/>
                              <a:lumOff val="35000"/>
                            </a:schemeClr>
                          </a:solidFill>
                          <a:latin typeface="+mn-lt"/>
                          <a:ea typeface="+mn-ea"/>
                          <a:cs typeface="+mn-cs"/>
                        </a:rPr>
                        <a:t>RIPETI</a:t>
                      </a:r>
                    </a:p>
                    <a:p>
                      <a:r>
                        <a:rPr lang="it-IT" sz="1000" b="0" i="0" u="none" strike="noStrike" baseline="0" dirty="0">
                          <a:solidFill>
                            <a:schemeClr val="tx1">
                              <a:lumMod val="65000"/>
                              <a:lumOff val="35000"/>
                            </a:schemeClr>
                          </a:solidFill>
                          <a:latin typeface="+mn-lt"/>
                          <a:ea typeface="+mn-ea"/>
                          <a:cs typeface="+mn-cs"/>
                        </a:rPr>
                        <a:t>Il servizio Scan Quality Check termina dopo che avrete ricevuto il feedback per il vostro 5° caso inviato, oppure dopo 12 mesi dalla consegna del CS 3600, al verificarsi del primo di questi eventi. </a:t>
                      </a:r>
                    </a:p>
                  </a:txBody>
                  <a:tcP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74AABE">
                        <a:alpha val="20000"/>
                      </a:srgbClr>
                    </a:solidFill>
                  </a:tcPr>
                </a:tc>
                <a:extLst>
                  <a:ext uri="{0D108BD9-81ED-4DB2-BD59-A6C34878D82A}">
                    <a16:rowId xmlns:a16="http://schemas.microsoft.com/office/drawing/2014/main" val="514686774"/>
                  </a:ext>
                </a:extLst>
              </a:tr>
            </a:tbl>
          </a:graphicData>
        </a:graphic>
      </p:graphicFrame>
      <p:pic>
        <p:nvPicPr>
          <p:cNvPr id="8" name="Picture 7">
            <a:extLst>
              <a:ext uri="{FF2B5EF4-FFF2-40B4-BE49-F238E27FC236}">
                <a16:creationId xmlns:a16="http://schemas.microsoft.com/office/drawing/2014/main" id="{E408D3ED-185B-4E22-812F-DC0CBF9FBD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7477" b="14374"/>
          <a:stretch/>
        </p:blipFill>
        <p:spPr>
          <a:xfrm>
            <a:off x="585216" y="2534337"/>
            <a:ext cx="1325656" cy="1051536"/>
          </a:xfrm>
          <a:prstGeom prst="rect">
            <a:avLst/>
          </a:prstGeom>
        </p:spPr>
      </p:pic>
      <p:pic>
        <p:nvPicPr>
          <p:cNvPr id="10" name="Picture 9">
            <a:extLst>
              <a:ext uri="{FF2B5EF4-FFF2-40B4-BE49-F238E27FC236}">
                <a16:creationId xmlns:a16="http://schemas.microsoft.com/office/drawing/2014/main" id="{B60C2B7B-3855-425E-8668-DEACB260A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979" y="5120364"/>
            <a:ext cx="564169" cy="677003"/>
          </a:xfrm>
          <a:prstGeom prst="rect">
            <a:avLst/>
          </a:prstGeom>
        </p:spPr>
      </p:pic>
      <p:pic>
        <p:nvPicPr>
          <p:cNvPr id="12" name="Picture 11">
            <a:extLst>
              <a:ext uri="{FF2B5EF4-FFF2-40B4-BE49-F238E27FC236}">
                <a16:creationId xmlns:a16="http://schemas.microsoft.com/office/drawing/2014/main" id="{D1CCCDB9-B1A2-4006-84FB-7B8B027794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028" y="3582274"/>
            <a:ext cx="952500" cy="647700"/>
          </a:xfrm>
          <a:prstGeom prst="rect">
            <a:avLst/>
          </a:prstGeom>
        </p:spPr>
      </p:pic>
      <p:pic>
        <p:nvPicPr>
          <p:cNvPr id="14" name="Picture 13">
            <a:extLst>
              <a:ext uri="{FF2B5EF4-FFF2-40B4-BE49-F238E27FC236}">
                <a16:creationId xmlns:a16="http://schemas.microsoft.com/office/drawing/2014/main" id="{AD353BD8-A884-49F4-9A19-6357B15A0A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096" y="4292243"/>
            <a:ext cx="933450" cy="762000"/>
          </a:xfrm>
          <a:prstGeom prst="rect">
            <a:avLst/>
          </a:prstGeom>
        </p:spPr>
      </p:pic>
      <p:pic>
        <p:nvPicPr>
          <p:cNvPr id="16" name="Picture 15">
            <a:extLst>
              <a:ext uri="{FF2B5EF4-FFF2-40B4-BE49-F238E27FC236}">
                <a16:creationId xmlns:a16="http://schemas.microsoft.com/office/drawing/2014/main" id="{90836C03-04B7-4DC6-8E45-E1C82E12CA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246" y="5881421"/>
            <a:ext cx="928677" cy="548764"/>
          </a:xfrm>
          <a:prstGeom prst="rect">
            <a:avLst/>
          </a:prstGeom>
        </p:spPr>
      </p:pic>
    </p:spTree>
    <p:extLst>
      <p:ext uri="{BB962C8B-B14F-4D97-AF65-F5344CB8AC3E}">
        <p14:creationId xmlns:p14="http://schemas.microsoft.com/office/powerpoint/2010/main" val="5377698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BFF389-6728-4E0F-A77C-9F010B5D2A66}"/>
              </a:ext>
            </a:extLst>
          </p:cNvPr>
          <p:cNvSpPr>
            <a:spLocks noGrp="1"/>
          </p:cNvSpPr>
          <p:nvPr>
            <p:ph type="title"/>
          </p:nvPr>
        </p:nvSpPr>
        <p:spPr>
          <a:xfrm>
            <a:off x="528040" y="706184"/>
            <a:ext cx="9225560" cy="357662"/>
          </a:xfrm>
        </p:spPr>
        <p:txBody>
          <a:bodyPr/>
          <a:lstStyle/>
          <a:p>
            <a:r>
              <a:rPr lang="it-IT">
                <a:solidFill>
                  <a:schemeClr val="tx1">
                    <a:lumMod val="65000"/>
                    <a:lumOff val="35000"/>
                  </a:schemeClr>
                </a:solidFill>
              </a:rPr>
              <a:t>I benefici di CS Advantage</a:t>
            </a:r>
          </a:p>
        </p:txBody>
      </p:sp>
      <p:sp>
        <p:nvSpPr>
          <p:cNvPr id="3" name="Espace réservé de la date 2">
            <a:extLst>
              <a:ext uri="{FF2B5EF4-FFF2-40B4-BE49-F238E27FC236}">
                <a16:creationId xmlns:a16="http://schemas.microsoft.com/office/drawing/2014/main" id="{ADBBD17B-AC79-46F3-BF2A-D663ABCAC56A}"/>
              </a:ext>
            </a:extLst>
          </p:cNvPr>
          <p:cNvSpPr>
            <a:spLocks noGrp="1"/>
          </p:cNvSpPr>
          <p:nvPr>
            <p:ph type="dt" sz="half" idx="10"/>
          </p:nvPr>
        </p:nvSpPr>
        <p:spPr/>
        <p:txBody>
          <a:bodyPr/>
          <a:lstStyle/>
          <a:p>
            <a:fld id="{B34491D1-4BA7-4F63-8E2C-9B5CFBCC76E8}" type="datetime3">
              <a:rPr lang="da-DK" smtClean="0"/>
              <a:t>07.10.2019</a:t>
            </a:fld>
            <a:endParaRPr lang="da-DK"/>
          </a:p>
        </p:txBody>
      </p:sp>
      <p:graphicFrame>
        <p:nvGraphicFramePr>
          <p:cNvPr id="5" name="Table 10">
            <a:extLst>
              <a:ext uri="{FF2B5EF4-FFF2-40B4-BE49-F238E27FC236}">
                <a16:creationId xmlns:a16="http://schemas.microsoft.com/office/drawing/2014/main" id="{B9495C27-8F4F-4126-BE15-A8020223EFFF}"/>
              </a:ext>
            </a:extLst>
          </p:cNvPr>
          <p:cNvGraphicFramePr>
            <a:graphicFrameLocks noGrp="1"/>
          </p:cNvGraphicFramePr>
          <p:nvPr>
            <p:extLst>
              <p:ext uri="{D42A27DB-BD31-4B8C-83A1-F6EECF244321}">
                <p14:modId xmlns:p14="http://schemas.microsoft.com/office/powerpoint/2010/main" val="386147671"/>
              </p:ext>
            </p:extLst>
          </p:nvPr>
        </p:nvGraphicFramePr>
        <p:xfrm>
          <a:off x="478969" y="1976155"/>
          <a:ext cx="7985762" cy="2814320"/>
        </p:xfrm>
        <a:graphic>
          <a:graphicData uri="http://schemas.openxmlformats.org/drawingml/2006/table">
            <a:tbl>
              <a:tblPr firstRow="1" bandRow="1">
                <a:tableStyleId>{85BE263C-DBD7-4A20-BB59-AAB30ACAA65A}</a:tableStyleId>
              </a:tblPr>
              <a:tblGrid>
                <a:gridCol w="1983080">
                  <a:extLst>
                    <a:ext uri="{9D8B030D-6E8A-4147-A177-3AD203B41FA5}">
                      <a16:colId xmlns:a16="http://schemas.microsoft.com/office/drawing/2014/main" val="20000"/>
                    </a:ext>
                  </a:extLst>
                </a:gridCol>
                <a:gridCol w="4208717">
                  <a:extLst>
                    <a:ext uri="{9D8B030D-6E8A-4147-A177-3AD203B41FA5}">
                      <a16:colId xmlns:a16="http://schemas.microsoft.com/office/drawing/2014/main" val="20001"/>
                    </a:ext>
                  </a:extLst>
                </a:gridCol>
                <a:gridCol w="1793965">
                  <a:extLst>
                    <a:ext uri="{9D8B030D-6E8A-4147-A177-3AD203B41FA5}">
                      <a16:colId xmlns:a16="http://schemas.microsoft.com/office/drawing/2014/main" val="20004"/>
                    </a:ext>
                  </a:extLst>
                </a:gridCol>
              </a:tblGrid>
              <a:tr h="518160">
                <a:tc>
                  <a:txBody>
                    <a:bodyPr/>
                    <a:lstStyle/>
                    <a:p>
                      <a:r>
                        <a:rPr lang="it-IT" sz="1400">
                          <a:solidFill>
                            <a:schemeClr val="tx1">
                              <a:lumMod val="65000"/>
                              <a:lumOff val="35000"/>
                            </a:schemeClr>
                          </a:solidFill>
                        </a:rPr>
                        <a:t>Categoria</a:t>
                      </a:r>
                    </a:p>
                  </a:txBody>
                  <a:tcPr anchor="ctr">
                    <a:lnL w="12700" cap="flat" cmpd="sng" algn="ctr">
                      <a:solidFill>
                        <a:schemeClr val="tx2"/>
                      </a:solidFill>
                      <a:prstDash val="solid"/>
                      <a:round/>
                      <a:headEnd type="none" w="med" len="med"/>
                      <a:tailEnd type="none" w="med" len="med"/>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it-IT" sz="1400">
                          <a:solidFill>
                            <a:schemeClr val="tx1">
                              <a:lumMod val="65000"/>
                              <a:lumOff val="35000"/>
                            </a:schemeClr>
                          </a:solidFill>
                        </a:rPr>
                        <a:t>Proposte</a:t>
                      </a:r>
                    </a:p>
                  </a:txBody>
                  <a:tcPr anchor="ctr">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1400">
                          <a:solidFill>
                            <a:schemeClr val="tx1">
                              <a:lumMod val="65000"/>
                              <a:lumOff val="35000"/>
                            </a:schemeClr>
                          </a:solidFill>
                        </a:rPr>
                        <a:t>CS ADVANTAGE</a:t>
                      </a:r>
                    </a:p>
                  </a:txBody>
                  <a:tcPr anchor="ctr">
                    <a:lnL>
                      <a:noFill/>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70840">
                <a:tc>
                  <a:txBody>
                    <a:bodyPr/>
                    <a:lstStyle/>
                    <a:p>
                      <a:pPr algn="l"/>
                      <a:r>
                        <a:rPr lang="it-IT" sz="1400">
                          <a:solidFill>
                            <a:schemeClr val="tx1">
                              <a:lumMod val="65000"/>
                              <a:lumOff val="35000"/>
                            </a:schemeClr>
                          </a:solidFill>
                        </a:rPr>
                        <a:t>CS</a:t>
                      </a:r>
                      <a:r>
                        <a:rPr lang="it-IT" sz="1400" baseline="0">
                          <a:solidFill>
                            <a:schemeClr val="tx1">
                              <a:lumMod val="65000"/>
                              <a:lumOff val="35000"/>
                            </a:schemeClr>
                          </a:solidFill>
                        </a:rPr>
                        <a:t> </a:t>
                      </a:r>
                      <a:r>
                        <a:rPr lang="it-IT" sz="1400">
                          <a:solidFill>
                            <a:schemeClr val="tx1">
                              <a:lumMod val="65000"/>
                              <a:lumOff val="35000"/>
                            </a:schemeClr>
                          </a:solidFill>
                        </a:rPr>
                        <a:t>Protect</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r>
                        <a:rPr lang="it-IT" sz="1400">
                          <a:solidFill>
                            <a:schemeClr val="tx1">
                              <a:lumMod val="65000"/>
                              <a:lumOff val="35000"/>
                            </a:schemeClr>
                          </a:solidFill>
                        </a:rPr>
                        <a:t>Estensione di garanzia su Tutte le</a:t>
                      </a:r>
                      <a:r>
                        <a:rPr lang="it-IT" sz="1400" baseline="0">
                          <a:solidFill>
                            <a:schemeClr val="tx1">
                              <a:lumMod val="65000"/>
                              <a:lumOff val="35000"/>
                            </a:schemeClr>
                          </a:solidFill>
                        </a:rPr>
                        <a:t> </a:t>
                      </a:r>
                      <a:r>
                        <a:rPr lang="it-IT" sz="1400">
                          <a:solidFill>
                            <a:schemeClr val="tx1">
                              <a:lumMod val="65000"/>
                              <a:lumOff val="35000"/>
                            </a:schemeClr>
                          </a:solidFill>
                        </a:rPr>
                        <a:t>Parti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800">
                          <a:solidFill>
                            <a:schemeClr val="tx1">
                              <a:lumMod val="65000"/>
                              <a:lumOff val="35000"/>
                            </a:schemeClr>
                          </a:solidFill>
                          <a:sym typeface="Wingdings"/>
                        </a:rPr>
                        <a:t></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2"/>
                  </a:ext>
                </a:extLst>
              </a:tr>
              <a:tr h="370840">
                <a:tc>
                  <a:txBody>
                    <a:bodyPr/>
                    <a:lstStyle/>
                    <a:p>
                      <a:pPr algn="l"/>
                      <a:r>
                        <a:rPr lang="it-IT" sz="1400">
                          <a:solidFill>
                            <a:schemeClr val="tx1">
                              <a:lumMod val="65000"/>
                              <a:lumOff val="35000"/>
                            </a:schemeClr>
                          </a:solidFill>
                        </a:rPr>
                        <a:t>CS</a:t>
                      </a:r>
                      <a:r>
                        <a:rPr lang="it-IT" sz="1400" baseline="0">
                          <a:solidFill>
                            <a:schemeClr val="tx1">
                              <a:lumMod val="65000"/>
                              <a:lumOff val="35000"/>
                            </a:schemeClr>
                          </a:solidFill>
                        </a:rPr>
                        <a:t> </a:t>
                      </a:r>
                      <a:r>
                        <a:rPr lang="it-IT" sz="1400">
                          <a:solidFill>
                            <a:schemeClr val="tx1">
                              <a:lumMod val="65000"/>
                              <a:lumOff val="35000"/>
                            </a:schemeClr>
                          </a:solidFill>
                        </a:rPr>
                        <a:t>Update</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sz="1400">
                          <a:solidFill>
                            <a:schemeClr val="tx1">
                              <a:lumMod val="65000"/>
                              <a:lumOff val="35000"/>
                            </a:schemeClr>
                          </a:solidFill>
                        </a:rPr>
                        <a:t>Aggiornamenti software, incluso altro software relativo alle opzioni del CS 3600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800">
                          <a:solidFill>
                            <a:schemeClr val="tx1">
                              <a:lumMod val="65000"/>
                              <a:lumOff val="35000"/>
                            </a:schemeClr>
                          </a:solidFill>
                          <a:sym typeface="Wingdings"/>
                        </a:rPr>
                        <a:t></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72627">
                <a:tc rowSpan="3">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it-IT" sz="1400">
                          <a:solidFill>
                            <a:schemeClr val="tx1">
                              <a:lumMod val="65000"/>
                              <a:lumOff val="35000"/>
                            </a:schemeClr>
                          </a:solidFill>
                        </a:rPr>
                        <a:t>CS</a:t>
                      </a:r>
                      <a:r>
                        <a:rPr lang="it-IT" sz="1400" baseline="0">
                          <a:solidFill>
                            <a:schemeClr val="tx1">
                              <a:lumMod val="65000"/>
                              <a:lumOff val="35000"/>
                            </a:schemeClr>
                          </a:solidFill>
                        </a:rPr>
                        <a:t> </a:t>
                      </a:r>
                      <a:r>
                        <a:rPr lang="it-IT" sz="1400">
                          <a:solidFill>
                            <a:schemeClr val="tx1">
                              <a:lumMod val="65000"/>
                              <a:lumOff val="35000"/>
                            </a:schemeClr>
                          </a:solidFill>
                        </a:rPr>
                        <a:t>Support</a:t>
                      </a:r>
                    </a:p>
                    <a:p>
                      <a:endParaRPr lang="en-US" dirty="0">
                        <a:solidFill>
                          <a:schemeClr val="tx1">
                            <a:lumMod val="65000"/>
                            <a:lumOff val="35000"/>
                          </a:schemeClr>
                        </a:solidFill>
                      </a:endParaRPr>
                    </a:p>
                  </a:txBody>
                  <a:tcPr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it-IT" sz="1400">
                          <a:solidFill>
                            <a:schemeClr val="tx1">
                              <a:lumMod val="65000"/>
                              <a:lumOff val="35000"/>
                            </a:schemeClr>
                          </a:solidFill>
                        </a:rPr>
                        <a:t>Formazione premium su Carestream Dental</a:t>
                      </a:r>
                      <a:r>
                        <a:rPr lang="it-IT" sz="1400" baseline="0">
                          <a:solidFill>
                            <a:schemeClr val="tx1">
                              <a:lumMod val="65000"/>
                              <a:lumOff val="35000"/>
                            </a:schemeClr>
                          </a:solidFill>
                        </a:rPr>
                        <a:t> Institute</a:t>
                      </a:r>
                    </a:p>
                  </a:txBody>
                  <a:tcPr anchor="ctr">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800">
                          <a:solidFill>
                            <a:schemeClr val="tx1">
                              <a:lumMod val="65000"/>
                              <a:lumOff val="35000"/>
                            </a:schemeClr>
                          </a:solidFill>
                          <a:sym typeface="Wingdings"/>
                        </a:rPr>
                        <a:t></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6"/>
                  </a:ext>
                </a:extLst>
              </a:tr>
              <a:tr h="518160">
                <a:tc vMerge="1">
                  <a:txBody>
                    <a:bodyPr/>
                    <a:lstStyle/>
                    <a:p>
                      <a:endParaRPr lang="en-US"/>
                    </a:p>
                  </a:txBody>
                  <a:tcPr>
                    <a:solidFill>
                      <a:schemeClr val="tx2">
                        <a:lumMod val="20000"/>
                        <a:lumOff val="80000"/>
                      </a:schemeClr>
                    </a:solidFill>
                  </a:tcPr>
                </a:tc>
                <a:tc>
                  <a:txBody>
                    <a:bodyPr/>
                    <a:lstStyle/>
                    <a:p>
                      <a:r>
                        <a:rPr lang="it-IT" sz="1400">
                          <a:solidFill>
                            <a:schemeClr val="tx1">
                              <a:lumMod val="65000"/>
                              <a:lumOff val="35000"/>
                            </a:schemeClr>
                          </a:solidFill>
                        </a:rPr>
                        <a:t>Accesso CS Connect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800">
                          <a:solidFill>
                            <a:schemeClr val="tx1">
                              <a:lumMod val="65000"/>
                              <a:lumOff val="35000"/>
                            </a:schemeClr>
                          </a:solidFill>
                          <a:sym typeface="Wingdings"/>
                        </a:rPr>
                        <a:t></a:t>
                      </a:r>
                      <a:r>
                        <a:rPr lang="it-IT" sz="1800" baseline="0">
                          <a:solidFill>
                            <a:schemeClr val="tx1">
                              <a:lumMod val="65000"/>
                              <a:lumOff val="35000"/>
                            </a:schemeClr>
                          </a:solidFill>
                        </a:rPr>
                        <a:t> </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0840">
                <a:tc vMerge="1">
                  <a:txBody>
                    <a:bodyPr/>
                    <a:lstStyle/>
                    <a:p>
                      <a:endParaRPr lang="en-US" sz="1400"/>
                    </a:p>
                  </a:txBody>
                  <a:tcPr anchor="ctr">
                    <a:solidFill>
                      <a:schemeClr val="tx2">
                        <a:lumMod val="20000"/>
                        <a:lumOff val="80000"/>
                      </a:schemeClr>
                    </a:solidFill>
                  </a:tcPr>
                </a:tc>
                <a:tc>
                  <a:txBody>
                    <a:bodyPr/>
                    <a:lstStyle/>
                    <a:p>
                      <a:r>
                        <a:rPr lang="it-IT" sz="1400" dirty="0">
                          <a:solidFill>
                            <a:schemeClr val="tx1">
                              <a:lumMod val="65000"/>
                              <a:lumOff val="35000"/>
                            </a:schemeClr>
                          </a:solidFill>
                        </a:rPr>
                        <a:t>Servizio Scan Quality Check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800" dirty="0">
                          <a:solidFill>
                            <a:schemeClr val="tx1">
                              <a:lumMod val="65000"/>
                              <a:lumOff val="35000"/>
                            </a:schemeClr>
                          </a:solidFill>
                          <a:sym typeface="Wingdings"/>
                        </a:rPr>
                        <a:t>*</a:t>
                      </a:r>
                      <a:r>
                        <a:rPr lang="it-IT" sz="1800" baseline="0" dirty="0">
                          <a:solidFill>
                            <a:schemeClr val="tx1">
                              <a:lumMod val="65000"/>
                              <a:lumOff val="35000"/>
                            </a:schemeClr>
                          </a:solidFill>
                        </a:rPr>
                        <a:t> </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10"/>
                  </a:ext>
                </a:extLst>
              </a:tr>
            </a:tbl>
          </a:graphicData>
        </a:graphic>
      </p:graphicFrame>
      <p:sp>
        <p:nvSpPr>
          <p:cNvPr id="7" name="TextBox 6">
            <a:extLst>
              <a:ext uri="{FF2B5EF4-FFF2-40B4-BE49-F238E27FC236}">
                <a16:creationId xmlns:a16="http://schemas.microsoft.com/office/drawing/2014/main" id="{366BE0CF-9BA9-4D2A-9FF9-F8887423FC01}"/>
              </a:ext>
            </a:extLst>
          </p:cNvPr>
          <p:cNvSpPr txBox="1"/>
          <p:nvPr/>
        </p:nvSpPr>
        <p:spPr>
          <a:xfrm>
            <a:off x="5140820" y="6511750"/>
            <a:ext cx="3374136" cy="123111"/>
          </a:xfrm>
          <a:prstGeom prst="rect">
            <a:avLst/>
          </a:prstGeom>
          <a:noFill/>
        </p:spPr>
        <p:txBody>
          <a:bodyPr wrap="square" lIns="0" tIns="0" rIns="0" bIns="0" rtlCol="0">
            <a:spAutoFit/>
          </a:bodyPr>
          <a:lstStyle/>
          <a:p>
            <a:pPr algn="r"/>
            <a:r>
              <a:rPr lang="it-IT" sz="800"/>
              <a:t>*Disponibile solo in inglese</a:t>
            </a:r>
          </a:p>
        </p:txBody>
      </p:sp>
    </p:spTree>
    <p:extLst>
      <p:ext uri="{BB962C8B-B14F-4D97-AF65-F5344CB8AC3E}">
        <p14:creationId xmlns:p14="http://schemas.microsoft.com/office/powerpoint/2010/main" val="417679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solidFill>
                  <a:schemeClr val="tx1">
                    <a:lumMod val="65000"/>
                    <a:lumOff val="35000"/>
                  </a:schemeClr>
                </a:solidFill>
              </a:rPr>
              <a:t>Situazioni differenti richiedono punte differenti</a:t>
            </a:r>
          </a:p>
        </p:txBody>
      </p:sp>
      <p:sp>
        <p:nvSpPr>
          <p:cNvPr id="3" name="Content Placeholder 2"/>
          <p:cNvSpPr>
            <a:spLocks noGrp="1"/>
          </p:cNvSpPr>
          <p:nvPr>
            <p:ph idx="1"/>
          </p:nvPr>
        </p:nvSpPr>
        <p:spPr/>
        <p:txBody>
          <a:bodyPr/>
          <a:lstStyle/>
          <a:p>
            <a:r>
              <a:rPr lang="it-IT">
                <a:solidFill>
                  <a:schemeClr val="tx1">
                    <a:lumMod val="65000"/>
                    <a:lumOff val="35000"/>
                  </a:schemeClr>
                </a:solidFill>
              </a:rPr>
              <a:t>Tre punte arrotondate, intercambiabili, con orientamenti e dimensioni diverse*</a:t>
            </a:r>
          </a:p>
          <a:p>
            <a:r>
              <a:rPr lang="it-IT">
                <a:solidFill>
                  <a:schemeClr val="tx1">
                    <a:lumMod val="65000"/>
                    <a:lumOff val="35000"/>
                  </a:schemeClr>
                </a:solidFill>
              </a:rPr>
              <a:t>Le punte di tutti i tre tipi possono essere trattate in autoclave fino a 60 volte se l’esposizione è limitata a 134 °C per non più di quattro minuti</a:t>
            </a:r>
          </a:p>
          <a:p>
            <a:r>
              <a:rPr lang="it-IT">
                <a:solidFill>
                  <a:schemeClr val="tx1">
                    <a:lumMod val="65000"/>
                    <a:lumOff val="35000"/>
                  </a:schemeClr>
                </a:solidFill>
              </a:rPr>
              <a:t>Riscaldatore integrato per scansioni senza appannamento – non occorre attendere il riscaldamento della punta</a:t>
            </a:r>
          </a:p>
          <a:p>
            <a:endParaRPr lang="en-US" dirty="0">
              <a:solidFill>
                <a:schemeClr val="tx1">
                  <a:lumMod val="65000"/>
                  <a:lumOff val="35000"/>
                </a:schemeClr>
              </a:solidFill>
            </a:endParaRPr>
          </a:p>
        </p:txBody>
      </p:sp>
      <p:sp>
        <p:nvSpPr>
          <p:cNvPr id="4" name="Date Placeholder 3"/>
          <p:cNvSpPr>
            <a:spLocks noGrp="1"/>
          </p:cNvSpPr>
          <p:nvPr>
            <p:ph type="dt" sz="half" idx="10"/>
          </p:nvPr>
        </p:nvSpPr>
        <p:spPr/>
        <p:txBody>
          <a:bodyPr/>
          <a:lstStyle/>
          <a:p>
            <a:fld id="{76FA149C-AE74-48D0-ACC9-BC5D4D2EE3B4}" type="datetime3">
              <a:rPr lang="da-DK" noProof="0" smtClean="0"/>
              <a:t>07.10.2019</a:t>
            </a:fld>
            <a:endParaRPr lang="da-DK" noProof="0"/>
          </a:p>
        </p:txBody>
      </p:sp>
      <p:pic>
        <p:nvPicPr>
          <p:cNvPr id="6" name="Picture 5" descr="CS+3600+Sachets+1_RGB.jpg"/>
          <p:cNvPicPr>
            <a:picLocks noChangeAspect="1"/>
          </p:cNvPicPr>
          <p:nvPr/>
        </p:nvPicPr>
        <p:blipFill>
          <a:blip r:embed="rId2" cstate="screen"/>
          <a:srcRect/>
          <a:stretch>
            <a:fillRect/>
          </a:stretch>
        </p:blipFill>
        <p:spPr>
          <a:xfrm>
            <a:off x="1057829" y="3047913"/>
            <a:ext cx="2701166" cy="1875284"/>
          </a:xfrm>
          <a:prstGeom prst="rect">
            <a:avLst/>
          </a:prstGeom>
          <a:ln>
            <a:noFill/>
          </a:ln>
          <a:effectLst/>
        </p:spPr>
      </p:pic>
      <p:sp>
        <p:nvSpPr>
          <p:cNvPr id="7" name="Tekstboks 42"/>
          <p:cNvSpPr txBox="1">
            <a:spLocks noChangeArrowheads="1"/>
          </p:cNvSpPr>
          <p:nvPr/>
        </p:nvSpPr>
        <p:spPr bwMode="auto">
          <a:xfrm>
            <a:off x="1451277" y="4996847"/>
            <a:ext cx="167225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it-IT" sz="1050">
                <a:solidFill>
                  <a:schemeClr val="tx1">
                    <a:lumMod val="65000"/>
                    <a:lumOff val="35000"/>
                  </a:schemeClr>
                </a:solidFill>
              </a:rPr>
              <a:t>PUNTE TRATTABILI IN AUTOCLAVE </a:t>
            </a:r>
          </a:p>
        </p:txBody>
      </p:sp>
      <p:sp>
        <p:nvSpPr>
          <p:cNvPr id="8" name="Tekstboks 42"/>
          <p:cNvSpPr txBox="1">
            <a:spLocks noChangeArrowheads="1"/>
          </p:cNvSpPr>
          <p:nvPr/>
        </p:nvSpPr>
        <p:spPr bwMode="auto">
          <a:xfrm>
            <a:off x="4924654" y="4996847"/>
            <a:ext cx="26581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r>
              <a:rPr lang="it-IT" sz="1050" dirty="0">
                <a:solidFill>
                  <a:schemeClr val="tx1">
                    <a:lumMod val="65000"/>
                    <a:lumOff val="35000"/>
                  </a:schemeClr>
                </a:solidFill>
              </a:rPr>
              <a:t>PUNTE NORMALE, DI LATO E POSTERIORE</a:t>
            </a:r>
          </a:p>
        </p:txBody>
      </p:sp>
      <p:pic>
        <p:nvPicPr>
          <p:cNvPr id="9" name="Picture 2"/>
          <p:cNvPicPr>
            <a:picLocks noChangeAspect="1" noChangeArrowheads="1"/>
          </p:cNvPicPr>
          <p:nvPr/>
        </p:nvPicPr>
        <p:blipFill>
          <a:blip r:embed="rId3" cstate="screen"/>
          <a:srcRect/>
          <a:stretch>
            <a:fillRect/>
          </a:stretch>
        </p:blipFill>
        <p:spPr bwMode="auto">
          <a:xfrm rot="5400000">
            <a:off x="5392341" y="3481388"/>
            <a:ext cx="1740694" cy="756047"/>
          </a:xfrm>
          <a:prstGeom prst="rect">
            <a:avLst/>
          </a:prstGeom>
          <a:noFill/>
          <a:ln w="9525">
            <a:noFill/>
            <a:miter lim="800000"/>
            <a:headEnd/>
            <a:tailEnd/>
          </a:ln>
        </p:spPr>
      </p:pic>
      <p:pic>
        <p:nvPicPr>
          <p:cNvPr id="10" name="Picture 4"/>
          <p:cNvPicPr>
            <a:picLocks noChangeAspect="1" noChangeArrowheads="1"/>
          </p:cNvPicPr>
          <p:nvPr/>
        </p:nvPicPr>
        <p:blipFill>
          <a:blip r:embed="rId4" cstate="screen">
            <a:clrChange>
              <a:clrFrom>
                <a:srgbClr val="000000"/>
              </a:clrFrom>
              <a:clrTo>
                <a:srgbClr val="000000">
                  <a:alpha val="0"/>
                </a:srgbClr>
              </a:clrTo>
            </a:clrChange>
          </a:blip>
          <a:srcRect/>
          <a:stretch>
            <a:fillRect/>
          </a:stretch>
        </p:blipFill>
        <p:spPr bwMode="auto">
          <a:xfrm rot="5400000">
            <a:off x="6260307" y="3658790"/>
            <a:ext cx="1603772" cy="538163"/>
          </a:xfrm>
          <a:prstGeom prst="rect">
            <a:avLst/>
          </a:prstGeom>
          <a:noFill/>
          <a:ln w="9525">
            <a:noFill/>
            <a:miter lim="800000"/>
            <a:headEnd/>
            <a:tailEnd/>
          </a:ln>
        </p:spPr>
      </p:pic>
      <p:pic>
        <p:nvPicPr>
          <p:cNvPr id="11" name="Picture 4"/>
          <p:cNvPicPr>
            <a:picLocks noChangeAspect="1" noChangeArrowheads="1"/>
          </p:cNvPicPr>
          <p:nvPr/>
        </p:nvPicPr>
        <p:blipFill>
          <a:blip r:embed="rId5" cstate="screen">
            <a:clrChange>
              <a:clrFrom>
                <a:srgbClr val="000000"/>
              </a:clrFrom>
              <a:clrTo>
                <a:srgbClr val="000000">
                  <a:alpha val="0"/>
                </a:srgbClr>
              </a:clrTo>
            </a:clrChange>
          </a:blip>
          <a:srcRect/>
          <a:stretch>
            <a:fillRect/>
          </a:stretch>
        </p:blipFill>
        <p:spPr bwMode="auto">
          <a:xfrm rot="5400000">
            <a:off x="4517231" y="3626049"/>
            <a:ext cx="1682354" cy="52506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7795" r="12588"/>
          <a:stretch/>
        </p:blipFill>
        <p:spPr>
          <a:xfrm>
            <a:off x="0" y="-3039"/>
            <a:ext cx="9144000" cy="6681600"/>
          </a:xfrm>
        </p:spPr>
      </p:pic>
      <p:sp>
        <p:nvSpPr>
          <p:cNvPr id="11" name="Text Placeholder 10"/>
          <p:cNvSpPr>
            <a:spLocks noGrp="1"/>
          </p:cNvSpPr>
          <p:nvPr>
            <p:ph type="body" sz="quarter" idx="14"/>
          </p:nvPr>
        </p:nvSpPr>
        <p:spPr/>
        <p:txBody>
          <a:bodyPr/>
          <a:lstStyle/>
          <a:p>
            <a:endParaRPr lang="da-DK" dirty="0"/>
          </a:p>
        </p:txBody>
      </p:sp>
      <p:sp>
        <p:nvSpPr>
          <p:cNvPr id="9" name="Title 8"/>
          <p:cNvSpPr>
            <a:spLocks noGrp="1"/>
          </p:cNvSpPr>
          <p:nvPr>
            <p:ph type="title"/>
          </p:nvPr>
        </p:nvSpPr>
        <p:spPr>
          <a:xfrm>
            <a:off x="3909822" y="1763569"/>
            <a:ext cx="5938266" cy="3905250"/>
          </a:xfrm>
        </p:spPr>
        <p:txBody>
          <a:bodyPr/>
          <a:lstStyle/>
          <a:p>
            <a:pPr algn="l"/>
            <a:r>
              <a:rPr lang="it-IT" sz="2400" dirty="0"/>
              <a:t>Per i pazienti più piccoli una punta più piccola</a:t>
            </a:r>
          </a:p>
        </p:txBody>
      </p:sp>
      <p:sp>
        <p:nvSpPr>
          <p:cNvPr id="4" name="Date Placeholder 3"/>
          <p:cNvSpPr>
            <a:spLocks noGrp="1"/>
          </p:cNvSpPr>
          <p:nvPr>
            <p:ph type="dt" sz="half" idx="10"/>
          </p:nvPr>
        </p:nvSpPr>
        <p:spPr/>
        <p:txBody>
          <a:bodyPr/>
          <a:lstStyle/>
          <a:p>
            <a:fld id="{8D120FB6-B523-41E7-93C0-5EC390C5189D}" type="datetime3">
              <a:rPr lang="da-DK" smtClean="0"/>
              <a:t>07.10.2019</a:t>
            </a:fld>
            <a:endParaRPr lang="da-DK"/>
          </a:p>
        </p:txBody>
      </p:sp>
    </p:spTree>
    <p:extLst>
      <p:ext uri="{BB962C8B-B14F-4D97-AF65-F5344CB8AC3E}">
        <p14:creationId xmlns:p14="http://schemas.microsoft.com/office/powerpoint/2010/main" val="10751525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SD_PPT_Template_External">
  <a:themeElements>
    <a:clrScheme name="Carestream Dental">
      <a:dk1>
        <a:sysClr val="windowText" lastClr="000000"/>
      </a:dk1>
      <a:lt1>
        <a:sysClr val="window" lastClr="FFFFFF"/>
      </a:lt1>
      <a:dk2>
        <a:srgbClr val="74AABE"/>
      </a:dk2>
      <a:lt2>
        <a:srgbClr val="E6E6E7"/>
      </a:lt2>
      <a:accent1>
        <a:srgbClr val="FDC100"/>
      </a:accent1>
      <a:accent2>
        <a:srgbClr val="000000"/>
      </a:accent2>
      <a:accent3>
        <a:srgbClr val="808285"/>
      </a:accent3>
      <a:accent4>
        <a:srgbClr val="999B9D"/>
      </a:accent4>
      <a:accent5>
        <a:srgbClr val="B3B4B6"/>
      </a:accent5>
      <a:accent6>
        <a:srgbClr val="CCCDCE"/>
      </a:accent6>
      <a:hlink>
        <a:srgbClr val="FDC100"/>
      </a:hlink>
      <a:folHlink>
        <a:srgbClr val="CF8C00"/>
      </a:folHlink>
    </a:clrScheme>
    <a:fontScheme name="Carestream Dent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solidFill>
            <a:schemeClr val="accent6"/>
          </a:solidFill>
        </a:ln>
      </a:spPr>
      <a:bodyPr rtlCol="0" anchor="ctr"/>
      <a:lstStyle>
        <a:defPPr algn="ctr">
          <a:defRPr sz="1600" noProof="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a:defPPr>
      </a:lstStyle>
    </a:txDef>
  </a:objectDefaults>
  <a:extraClrSchemeLst/>
  <a:extLst>
    <a:ext uri="{05A4C25C-085E-4340-85A3-A5531E510DB2}">
      <thm15:themeFamily xmlns:thm15="http://schemas.microsoft.com/office/thememl/2012/main" name="CSD_PPT_Template_External" id="{58774647-462E-9C41-B84D-AFBE68E17E2B}" vid="{19889997-2D66-3841-8DD7-219522565397}"/>
    </a:ext>
  </a:extLst>
</a:theme>
</file>

<file path=ppt/theme/theme2.xml><?xml version="1.0" encoding="utf-8"?>
<a:theme xmlns:a="http://schemas.openxmlformats.org/drawingml/2006/main" name="1_CSD_PPT_Template_External">
  <a:themeElements>
    <a:clrScheme name="Carestream Dental">
      <a:dk1>
        <a:sysClr val="windowText" lastClr="000000"/>
      </a:dk1>
      <a:lt1>
        <a:sysClr val="window" lastClr="FFFFFF"/>
      </a:lt1>
      <a:dk2>
        <a:srgbClr val="74AABE"/>
      </a:dk2>
      <a:lt2>
        <a:srgbClr val="E6E6E7"/>
      </a:lt2>
      <a:accent1>
        <a:srgbClr val="FDC100"/>
      </a:accent1>
      <a:accent2>
        <a:srgbClr val="000000"/>
      </a:accent2>
      <a:accent3>
        <a:srgbClr val="808285"/>
      </a:accent3>
      <a:accent4>
        <a:srgbClr val="999B9D"/>
      </a:accent4>
      <a:accent5>
        <a:srgbClr val="B3B4B6"/>
      </a:accent5>
      <a:accent6>
        <a:srgbClr val="CCCDCE"/>
      </a:accent6>
      <a:hlink>
        <a:srgbClr val="FDC100"/>
      </a:hlink>
      <a:folHlink>
        <a:srgbClr val="CF8C00"/>
      </a:folHlink>
    </a:clrScheme>
    <a:fontScheme name="Carestream Dent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solidFill>
            <a:schemeClr val="accent6"/>
          </a:solidFill>
        </a:ln>
      </a:spPr>
      <a:bodyPr rtlCol="0" anchor="ctr"/>
      <a:lstStyle>
        <a:defPPr algn="ctr">
          <a:defRPr sz="1600" noProof="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a:defPPr>
      </a:lstStyle>
    </a:txDef>
  </a:objectDefaults>
  <a:extraClrSchemeLst/>
  <a:extLst>
    <a:ext uri="{05A4C25C-085E-4340-85A3-A5531E510DB2}">
      <thm15:themeFamily xmlns:thm15="http://schemas.microsoft.com/office/thememl/2012/main" name="CSD_PPT_Template_External" id="{58774647-462E-9C41-B84D-AFBE68E17E2B}" vid="{19889997-2D66-3841-8DD7-219522565397}"/>
    </a:ext>
  </a:extLst>
</a:theme>
</file>

<file path=ppt/theme/theme3.xml><?xml version="1.0" encoding="utf-8"?>
<a:theme xmlns:a="http://schemas.openxmlformats.org/drawingml/2006/main" name="Carestream Dental_template_vs1">
  <a:themeElements>
    <a:clrScheme name="Designfarben Carestream Dental">
      <a:dk1>
        <a:sysClr val="windowText" lastClr="000000"/>
      </a:dk1>
      <a:lt1>
        <a:sysClr val="window" lastClr="FFFFFF"/>
      </a:lt1>
      <a:dk2>
        <a:srgbClr val="000000"/>
      </a:dk2>
      <a:lt2>
        <a:srgbClr val="F8F8F8"/>
      </a:lt2>
      <a:accent1>
        <a:srgbClr val="003D66"/>
      </a:accent1>
      <a:accent2>
        <a:srgbClr val="000000"/>
      </a:accent2>
      <a:accent3>
        <a:srgbClr val="7F7F7F"/>
      </a:accent3>
      <a:accent4>
        <a:srgbClr val="A5A5A5"/>
      </a:accent4>
      <a:accent5>
        <a:srgbClr val="BFBFBF"/>
      </a:accent5>
      <a:accent6>
        <a:srgbClr val="FFC000"/>
      </a:accent6>
      <a:hlink>
        <a:srgbClr val="0070C0"/>
      </a:hlink>
      <a:folHlink>
        <a:srgbClr val="0070C0"/>
      </a:folHlink>
    </a:clrScheme>
    <a:fontScheme name="Schriftart_Carestream Dental">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dirty="0" err="1" smtClean="0"/>
        </a:defPPr>
      </a:lstStyle>
    </a:txDef>
  </a:objectDefaults>
  <a:extraClrSchemeLst>
    <a:extraClrScheme>
      <a:clrScheme name="6_Office Theme 1">
        <a:dk1>
          <a:srgbClr val="000000"/>
        </a:dk1>
        <a:lt1>
          <a:srgbClr val="FFFFFF"/>
        </a:lt1>
        <a:dk2>
          <a:srgbClr val="67848F"/>
        </a:dk2>
        <a:lt2>
          <a:srgbClr val="7C96A1"/>
        </a:lt2>
        <a:accent1>
          <a:srgbClr val="96D3E5"/>
        </a:accent1>
        <a:accent2>
          <a:srgbClr val="FE7A27"/>
        </a:accent2>
        <a:accent3>
          <a:srgbClr val="FFFFFF"/>
        </a:accent3>
        <a:accent4>
          <a:srgbClr val="000000"/>
        </a:accent4>
        <a:accent5>
          <a:srgbClr val="C9E6F0"/>
        </a:accent5>
        <a:accent6>
          <a:srgbClr val="E66E22"/>
        </a:accent6>
        <a:hlink>
          <a:srgbClr val="4C4C4C"/>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roductLines xmlns="5349cfa8-9007-4f33-aa9b-4a948a09e953">6) CS Scan Flow</ProductLine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A37A917665BF8479B641339C170F120" ma:contentTypeVersion="" ma:contentTypeDescription="Create a new document." ma:contentTypeScope="" ma:versionID="5b93392d1bdac312b6115f6ef24fe21a">
  <xsd:schema xmlns:xsd="http://www.w3.org/2001/XMLSchema" xmlns:xs="http://www.w3.org/2001/XMLSchema" xmlns:p="http://schemas.microsoft.com/office/2006/metadata/properties" xmlns:ns2="5349CFA8-9007-4F33-AA9B-4A948A09E953" xmlns:ns3="5349cfa8-9007-4f33-aa9b-4a948a09e953" targetNamespace="http://schemas.microsoft.com/office/2006/metadata/properties" ma:root="true" ma:fieldsID="0dbb5f27d1ce5d9294a4d7d175b2b038" ns2:_="" ns3:_="">
    <xsd:import namespace="5349CFA8-9007-4F33-AA9B-4A948A09E953"/>
    <xsd:import namespace="5349cfa8-9007-4f33-aa9b-4a948a09e953"/>
    <xsd:element name="properties">
      <xsd:complexType>
        <xsd:sequence>
          <xsd:element name="documentManagement">
            <xsd:complexType>
              <xsd:all>
                <xsd:element ref="ns2:MediaServiceMetadata" minOccurs="0"/>
                <xsd:element ref="ns2:MediaServiceFastMetadata" minOccurs="0"/>
                <xsd:element ref="ns3:ProductLin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49CFA8-9007-4F33-AA9B-4A948A09E9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49cfa8-9007-4f33-aa9b-4a948a09e953" elementFormDefault="qualified">
    <xsd:import namespace="http://schemas.microsoft.com/office/2006/documentManagement/types"/>
    <xsd:import namespace="http://schemas.microsoft.com/office/infopath/2007/PartnerControls"/>
    <xsd:element name="ProductLines" ma:index="10" nillable="true" ma:displayName="ProductLines" ma:default="6) CS Scan Flow" ma:format="RadioButtons" ma:internalName="ProductLines">
      <xsd:simpleType>
        <xsd:restriction base="dms:Choice">
          <xsd:enumeration value="1) CS Imaging"/>
          <xsd:enumeration value="2) CS Airway"/>
          <xsd:enumeration value="3) PDIP"/>
          <xsd:enumeration value="4) CS Model"/>
          <xsd:enumeration value="5) CS Model+"/>
          <xsd:enumeration value="6) CS Scan Flow"/>
          <xsd:enumeration value="7) CS Connect"/>
          <xsd:enumeration value="8) CS Acquisition"/>
          <xsd:enumeration value="9) Trophy DICOM"/>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AFA1D2-8D42-4DE4-86E1-BE0EBDA3CC47}">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8c2bfbd2-9d68-4db8-97e3-07756cfaf809"/>
    <ds:schemaRef ds:uri="1f11f19d-57da-4e8a-b568-9730bb8ec00b"/>
    <ds:schemaRef ds:uri="http://www.w3.org/XML/1998/namespace"/>
    <ds:schemaRef ds:uri="http://purl.org/dc/dcmitype/"/>
  </ds:schemaRefs>
</ds:datastoreItem>
</file>

<file path=customXml/itemProps2.xml><?xml version="1.0" encoding="utf-8"?>
<ds:datastoreItem xmlns:ds="http://schemas.openxmlformats.org/officeDocument/2006/customXml" ds:itemID="{CF895A2F-C843-409A-B324-5915EB3D0AE0}"/>
</file>

<file path=customXml/itemProps3.xml><?xml version="1.0" encoding="utf-8"?>
<ds:datastoreItem xmlns:ds="http://schemas.openxmlformats.org/officeDocument/2006/customXml" ds:itemID="{CC9F0274-CDBF-402D-8F5A-0C36E65553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CSD_PPT_Template_External</Template>
  <TotalTime>2570</TotalTime>
  <Words>4942</Words>
  <Application>Microsoft Office PowerPoint</Application>
  <PresentationFormat>On-screen Show (4:3)</PresentationFormat>
  <Paragraphs>788</Paragraphs>
  <Slides>72</Slides>
  <Notes>2</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72</vt:i4>
      </vt:variant>
    </vt:vector>
  </HeadingPairs>
  <TitlesOfParts>
    <vt:vector size="81" baseType="lpstr">
      <vt:lpstr>Arial</vt:lpstr>
      <vt:lpstr>Calibri</vt:lpstr>
      <vt:lpstr>Helvetica</vt:lpstr>
      <vt:lpstr>Symbol</vt:lpstr>
      <vt:lpstr>Wingdings</vt:lpstr>
      <vt:lpstr>CSD_PPT_Template_External</vt:lpstr>
      <vt:lpstr>1_CSD_PPT_Template_External</vt:lpstr>
      <vt:lpstr>Carestream Dental_template_vs1</vt:lpstr>
      <vt:lpstr>think-cell Folie</vt:lpstr>
      <vt:lpstr>Infinite combinazioni  Potenziale illimitato</vt:lpstr>
      <vt:lpstr>CS 3600 con CS ScanFlow</vt:lpstr>
      <vt:lpstr>Perché passare al digitale?</vt:lpstr>
      <vt:lpstr>Impronte convenzionali rispetto alle digitali</vt:lpstr>
      <vt:lpstr>Ora c’è un’alternativa migliore</vt:lpstr>
      <vt:lpstr>Descrivete e mostrate le immagini in 3D full HD</vt:lpstr>
      <vt:lpstr>Lavorate in modo naturale</vt:lpstr>
      <vt:lpstr>Situazioni differenti richiedono punte differenti</vt:lpstr>
      <vt:lpstr>Per i pazienti più piccoli una punta più piccola</vt:lpstr>
      <vt:lpstr>Un accesso migliore.  Un comfort superiore.</vt:lpstr>
      <vt:lpstr>Scegliete la punta che risponde alle vostre esigenze</vt:lpstr>
      <vt:lpstr>Accuratezza dimostrata</vt:lpstr>
      <vt:lpstr>Un’accuratezza invidiabile</vt:lpstr>
      <vt:lpstr>Ecco la valutazione del Gordon J. Christensen Clinicians Report</vt:lpstr>
      <vt:lpstr>Una soluzione pluripremiata</vt:lpstr>
      <vt:lpstr>Ecco la valutazione del CS 3600 da parte degli acquirenti di prodotti dentali</vt:lpstr>
      <vt:lpstr>La valutazione del CS 3600 da parte degli acquirenti di prodotti dentali</vt:lpstr>
      <vt:lpstr>Evoluzione basata sulle vostre esigenze</vt:lpstr>
      <vt:lpstr>CS 3600 </vt:lpstr>
      <vt:lpstr>Flussi di lavoro sconfinati, infinite possibilità.</vt:lpstr>
      <vt:lpstr>CS ScanFlow: il miglior modo di esplorare</vt:lpstr>
      <vt:lpstr>Efficiente gestione dei dati</vt:lpstr>
      <vt:lpstr>Primo passo: selezionate Scan o Import</vt:lpstr>
      <vt:lpstr>CS ScanFlow</vt:lpstr>
      <vt:lpstr>PASSO SCANSIONE</vt:lpstr>
      <vt:lpstr>Un’esperienza di scansione assolutamente sconfinata</vt:lpstr>
      <vt:lpstr>Procedete con il flusso di lavoro più adatto a voi</vt:lpstr>
      <vt:lpstr>Utili guide vi aiutano a completare il processo</vt:lpstr>
      <vt:lpstr>Definite la vostra specifica esperienza di scansione</vt:lpstr>
      <vt:lpstr>Scegliete qualsiasi opzione indipendentemente dal flusso di lavoro</vt:lpstr>
      <vt:lpstr>Rimozione dei dati non desiderati</vt:lpstr>
      <vt:lpstr>Identificazione della dentatura scansionata</vt:lpstr>
      <vt:lpstr>Risolvete il bisogno di avere foto intraorali 2D</vt:lpstr>
      <vt:lpstr>Misure che garantiscono il successo</vt:lpstr>
      <vt:lpstr>Controllate gli angoli di inserimento</vt:lpstr>
      <vt:lpstr>Rifinite i set dei dati a modo vostro</vt:lpstr>
      <vt:lpstr>Scegliete il risultato ideale</vt:lpstr>
      <vt:lpstr>PASSO CONTROLLO</vt:lpstr>
      <vt:lpstr>Tutte le opzioni disponibili immediatamente</vt:lpstr>
      <vt:lpstr>L’estrazione automatica delle immagini fa risparmiare tempo</vt:lpstr>
      <vt:lpstr>Guardate oltre la superficie</vt:lpstr>
      <vt:lpstr>Regolate l’orientamento del modello</vt:lpstr>
      <vt:lpstr>Marcate facilmente le linee di margine</vt:lpstr>
      <vt:lpstr>Verificate l’occlusione</vt:lpstr>
      <vt:lpstr>PASSO ADATTAMENTO</vt:lpstr>
      <vt:lpstr>Preparate i modelli per la stampa</vt:lpstr>
      <vt:lpstr>Scegliete il tipo di base che preferite</vt:lpstr>
      <vt:lpstr>Rifilate il materiale in eccesso</vt:lpstr>
      <vt:lpstr>Rifinite e pulite il modello</vt:lpstr>
      <vt:lpstr>PASSO ESPORTAZIONE</vt:lpstr>
      <vt:lpstr>Un modo semplice per salvare e inviare i file</vt:lpstr>
      <vt:lpstr>Un modo migliore per trasferire i dati</vt:lpstr>
      <vt:lpstr>Una versatile soluzione di scansione</vt:lpstr>
      <vt:lpstr>Realizzate protesi come non lo avete mai fatto</vt:lpstr>
      <vt:lpstr>Progettate gli impianti con fiducia</vt:lpstr>
      <vt:lpstr>CAD/CAM: una soluzione comprovata per la pianificazione degli impianti</vt:lpstr>
      <vt:lpstr>CAD/CAM: una soluzione comprovata per la pianificazione impianti</vt:lpstr>
      <vt:lpstr>CAD/CAM: una soluzione comprovata per la pianificazione impianti</vt:lpstr>
      <vt:lpstr>Un modo migliore per colpire i pazienti ortodontici</vt:lpstr>
      <vt:lpstr>Rispondete alle esigenze per l’apnea ostruttiva nel sonno</vt:lpstr>
      <vt:lpstr>Un componente chiave per una soluzione integrata</vt:lpstr>
      <vt:lpstr>Sperimentate i benefici dell’integrazione</vt:lpstr>
      <vt:lpstr>Piani di trattamento coinvolgenti che aumentano l’accettazione del trattamento proposto</vt:lpstr>
      <vt:lpstr>Flusso di lavoro Protesico</vt:lpstr>
      <vt:lpstr>Flusso di lavoro Impianti</vt:lpstr>
      <vt:lpstr>Flusso di lavoro Ortodontico</vt:lpstr>
      <vt:lpstr>Flusso di lavoro per Dispositivi per l’Apnea nel sonno</vt:lpstr>
      <vt:lpstr>Un elenco in crescita di partner globali</vt:lpstr>
      <vt:lpstr>CS ADVANTAGE  PER CS 3600</vt:lpstr>
      <vt:lpstr>L’offerta service per il CS 3600</vt:lpstr>
      <vt:lpstr>Velocizzate le vostre capacità di scansione</vt:lpstr>
      <vt:lpstr>I benefici di CS Advantage</vt:lpstr>
    </vt:vector>
  </TitlesOfParts>
  <Company>Carestream Health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amanda.gong</dc:creator>
  <cp:lastModifiedBy>Kai-Floriane Walter</cp:lastModifiedBy>
  <cp:revision>272</cp:revision>
  <dcterms:created xsi:type="dcterms:W3CDTF">2017-01-09T18:31:01Z</dcterms:created>
  <dcterms:modified xsi:type="dcterms:W3CDTF">2019-10-07T08:19:42Z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ContentTypeId">
    <vt:lpwstr>0x0101005A37A917665BF8479B641339C170F120</vt:lpwstr>
  </property>
</Properties>
</file>